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9906000" cx="6858000"/>
  <p:notesSz cx="10693400" cy="10693400"/>
  <p:embeddedFontLst>
    <p:embeddedFont>
      <p:font typeface="Caveat"/>
      <p:regular r:id="rId13"/>
      <p:bold r:id="rId14"/>
    </p:embeddedFont>
    <p:embeddedFont>
      <p:font typeface="Arial Black"/>
      <p:regular r:id="rId15"/>
    </p:embeddedFont>
    <p:embeddedFont>
      <p:font typeface="Caveat SemiBold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668">
          <p15:clr>
            <a:srgbClr val="A4A3A4"/>
          </p15:clr>
        </p15:guide>
        <p15:guide id="2" pos="1385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8" roundtripDataSignature="AMtx7mhG7LlWEk7W1qUld2k+0t948GB+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668" orient="horz"/>
        <p:guide pos="138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aveat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rialBlack-regular.fntdata"/><Relationship Id="rId14" Type="http://schemas.openxmlformats.org/officeDocument/2006/relationships/font" Target="fonts/Caveat-bold.fntdata"/><Relationship Id="rId17" Type="http://schemas.openxmlformats.org/officeDocument/2006/relationships/font" Target="fonts/CaveatSemiBold-bold.fntdata"/><Relationship Id="rId16" Type="http://schemas.openxmlformats.org/officeDocument/2006/relationships/font" Target="fonts/CaveatSemiBo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782575" y="802000"/>
            <a:ext cx="7129275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069325" y="5079350"/>
            <a:ext cx="8554700" cy="4812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:notes"/>
          <p:cNvSpPr txBox="1"/>
          <p:nvPr>
            <p:ph idx="1" type="body"/>
          </p:nvPr>
        </p:nvSpPr>
        <p:spPr>
          <a:xfrm>
            <a:off x="1069325" y="5079350"/>
            <a:ext cx="8554700" cy="4812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" name="Google Shape;10;p1:notes"/>
          <p:cNvSpPr/>
          <p:nvPr>
            <p:ph idx="2" type="sldImg"/>
          </p:nvPr>
        </p:nvSpPr>
        <p:spPr>
          <a:xfrm>
            <a:off x="1782575" y="802000"/>
            <a:ext cx="7129275" cy="40100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" name="Google Shape;24;p4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" name="Google Shape;39;p3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5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6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7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/>
          <p:nvPr>
            <p:ph idx="2" type="sldImg"/>
          </p:nvPr>
        </p:nvSpPr>
        <p:spPr>
          <a:xfrm>
            <a:off x="1782575" y="802000"/>
            <a:ext cx="7129200" cy="4010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8:notes"/>
          <p:cNvSpPr txBox="1"/>
          <p:nvPr>
            <p:ph idx="1" type="body"/>
          </p:nvPr>
        </p:nvSpPr>
        <p:spPr>
          <a:xfrm>
            <a:off x="1069325" y="5079350"/>
            <a:ext cx="8554800" cy="48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6858000" cy="991209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"/>
          <p:cNvPicPr preferRelativeResize="0"/>
          <p:nvPr/>
        </p:nvPicPr>
        <p:blipFill rotWithShape="1">
          <a:blip r:embed="rId3">
            <a:alphaModFix/>
          </a:blip>
          <a:srcRect b="0" l="7470" r="25831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" name="Google Shape;13;p1"/>
          <p:cNvGrpSpPr/>
          <p:nvPr/>
        </p:nvGrpSpPr>
        <p:grpSpPr>
          <a:xfrm>
            <a:off x="1687340" y="244388"/>
            <a:ext cx="5427228" cy="7698667"/>
            <a:chOff x="1705999" y="263617"/>
            <a:chExt cx="5854255" cy="8304416"/>
          </a:xfrm>
        </p:grpSpPr>
        <p:sp>
          <p:nvSpPr>
            <p:cNvPr id="14" name="Google Shape;14;p1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6;p1"/>
          <p:cNvSpPr txBox="1"/>
          <p:nvPr/>
        </p:nvSpPr>
        <p:spPr>
          <a:xfrm>
            <a:off x="424951" y="3319120"/>
            <a:ext cx="59754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1" i="0" lang="es-ES" sz="77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INVESTIR</a:t>
            </a:r>
            <a:endParaRPr b="1" i="0" sz="77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b="1" i="0" lang="es-ES" sz="4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POUR PROTÉGER</a:t>
            </a:r>
            <a:endParaRPr b="1" i="0" sz="7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" name="Google Shape;17;p1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475" y="762175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/>
          <p:nvPr/>
        </p:nvSpPr>
        <p:spPr>
          <a:xfrm>
            <a:off x="147925" y="82995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Semaine d’action mondiale sur les MNT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septembre 2022 - L’année de l’investissement dans les MNT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244400"/>
            <a:ext cx="2183352" cy="16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21875" r="21874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7" name="Google Shape;27;p4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28" name="Google Shape;28;p4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4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1597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/>
          <p:nvPr/>
        </p:nvSpPr>
        <p:spPr>
          <a:xfrm>
            <a:off x="147925" y="82995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Semaine d’action mondiale sur les MNT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septembre 2022 - L’année de l’investissement dans les MNT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 txBox="1"/>
          <p:nvPr/>
        </p:nvSpPr>
        <p:spPr>
          <a:xfrm>
            <a:off x="401475" y="3665574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s-ES" sz="3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POUR PROTÉGER</a:t>
            </a:r>
            <a:endParaRPr b="1" i="0" sz="5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244400"/>
            <a:ext cx="2183352" cy="164392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/>
          <p:nvPr/>
        </p:nvSpPr>
        <p:spPr>
          <a:xfrm rot="-540003">
            <a:off x="1995360" y="5171088"/>
            <a:ext cx="3453823" cy="1336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1" i="0" lang="es-ES" sz="85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l</a:t>
            </a:r>
            <a:r>
              <a:rPr b="1" i="0" lang="es-ES" sz="90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es gens</a:t>
            </a:r>
            <a:endParaRPr b="1" i="0" sz="85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3"/>
          <p:cNvPicPr preferRelativeResize="0"/>
          <p:nvPr/>
        </p:nvPicPr>
        <p:blipFill rotWithShape="1">
          <a:blip r:embed="rId3">
            <a:alphaModFix/>
          </a:blip>
          <a:srcRect b="0" l="38722" r="5028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2" name="Google Shape;42;p3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43" name="Google Shape;43;p3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3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 txBox="1"/>
          <p:nvPr/>
        </p:nvSpPr>
        <p:spPr>
          <a:xfrm rot="-540050">
            <a:off x="1415425" y="4921331"/>
            <a:ext cx="4941550" cy="22166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i="0" lang="es-ES" sz="72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les systèmes </a:t>
            </a:r>
            <a:endParaRPr b="1" i="0" sz="72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b="1" i="0" lang="es-ES" sz="7200" u="none" cap="none" strike="noStrike">
                <a:solidFill>
                  <a:srgbClr val="FDC646"/>
                </a:solidFill>
                <a:latin typeface="Caveat"/>
                <a:ea typeface="Caveat"/>
                <a:cs typeface="Caveat"/>
                <a:sym typeface="Caveat"/>
              </a:rPr>
              <a:t>de santé</a:t>
            </a:r>
            <a:endParaRPr b="1" i="0" sz="72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3970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"/>
          <p:cNvSpPr/>
          <p:nvPr/>
        </p:nvSpPr>
        <p:spPr>
          <a:xfrm>
            <a:off x="147925" y="82995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Semaine d’action mondiale sur les MNT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septembre 2022 - L’année de l’investissement dans les MNT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 txBox="1"/>
          <p:nvPr/>
        </p:nvSpPr>
        <p:spPr>
          <a:xfrm>
            <a:off x="368000" y="3665574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s-ES" sz="3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POUR PROTÉGER</a:t>
            </a:r>
            <a:endParaRPr b="1" i="0" sz="5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1" name="Google Shape;5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244400"/>
            <a:ext cx="2183352" cy="16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5"/>
          <p:cNvPicPr preferRelativeResize="0"/>
          <p:nvPr/>
        </p:nvPicPr>
        <p:blipFill rotWithShape="1">
          <a:blip r:embed="rId3">
            <a:alphaModFix/>
          </a:blip>
          <a:srcRect b="0" l="7871" r="25479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7" name="Google Shape;57;p5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58" name="Google Shape;58;p5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5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"/>
          <p:cNvSpPr txBox="1"/>
          <p:nvPr/>
        </p:nvSpPr>
        <p:spPr>
          <a:xfrm rot="-539940">
            <a:off x="1239417" y="4633026"/>
            <a:ext cx="5318465" cy="16104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les jeunes</a:t>
            </a:r>
            <a:endParaRPr b="1" i="0" sz="96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3" name="Google Shape;6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608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5"/>
          <p:cNvSpPr/>
          <p:nvPr/>
        </p:nvSpPr>
        <p:spPr>
          <a:xfrm>
            <a:off x="147925" y="82995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Semaine d’action mondiale sur les MNT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septembre 2022 - L’année de l’investissement dans les MNT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"/>
          <p:cNvSpPr txBox="1"/>
          <p:nvPr/>
        </p:nvSpPr>
        <p:spPr>
          <a:xfrm>
            <a:off x="401475" y="3665574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s-ES" sz="3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POUR PROTÉGER</a:t>
            </a:r>
            <a:endParaRPr b="1" i="0" sz="5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6" name="Google Shape;6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244400"/>
            <a:ext cx="2183352" cy="16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6"/>
          <p:cNvPicPr preferRelativeResize="0"/>
          <p:nvPr/>
        </p:nvPicPr>
        <p:blipFill rotWithShape="1">
          <a:blip r:embed="rId3">
            <a:alphaModFix/>
          </a:blip>
          <a:srcRect b="0" l="3838" r="29512" t="0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2" name="Google Shape;72;p6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73" name="Google Shape;73;p6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6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6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6"/>
          <p:cNvSpPr txBox="1"/>
          <p:nvPr/>
        </p:nvSpPr>
        <p:spPr>
          <a:xfrm rot="-539916">
            <a:off x="1376524" y="4883953"/>
            <a:ext cx="5228552" cy="1425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les enfants</a:t>
            </a:r>
            <a:endParaRPr b="1" i="0" sz="9600" u="none" cap="none" strike="noStrike">
              <a:solidFill>
                <a:srgbClr val="FDC64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78" name="Google Shape;7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21750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6"/>
          <p:cNvSpPr/>
          <p:nvPr/>
        </p:nvSpPr>
        <p:spPr>
          <a:xfrm>
            <a:off x="147925" y="82995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Semaine d’action mondiale sur les MNT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septembre 2022 - L’année de l’investissement dans les MNT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"/>
          <p:cNvSpPr txBox="1"/>
          <p:nvPr/>
        </p:nvSpPr>
        <p:spPr>
          <a:xfrm>
            <a:off x="401475" y="3665574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s-ES" sz="3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POUR PROTÉGER</a:t>
            </a:r>
            <a:endParaRPr b="1" i="0" sz="5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81" name="Google Shape;8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244400"/>
            <a:ext cx="2183352" cy="16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"/>
          <p:cNvPicPr preferRelativeResize="0"/>
          <p:nvPr/>
        </p:nvPicPr>
        <p:blipFill rotWithShape="1">
          <a:blip r:embed="rId3">
            <a:alphaModFix/>
          </a:blip>
          <a:srcRect b="2604" l="29311" r="20221" t="21677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7" name="Google Shape;87;p7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88" name="Google Shape;88;p7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7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7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7"/>
          <p:cNvSpPr txBox="1"/>
          <p:nvPr/>
        </p:nvSpPr>
        <p:spPr>
          <a:xfrm rot="-539963">
            <a:off x="1769759" y="5190080"/>
            <a:ext cx="4608632" cy="1425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les femmes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93" name="Google Shape;9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935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/>
          <p:nvPr/>
        </p:nvSpPr>
        <p:spPr>
          <a:xfrm>
            <a:off x="147925" y="82995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Semaine d’action mondiale sur les MNT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septembre 2022 - L’année de l’investissement dans les MNT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7"/>
          <p:cNvSpPr txBox="1"/>
          <p:nvPr/>
        </p:nvSpPr>
        <p:spPr>
          <a:xfrm>
            <a:off x="401475" y="3665574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s-ES" sz="3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POUR PROTÉGER</a:t>
            </a:r>
            <a:endParaRPr b="1" i="0" sz="5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6" name="Google Shape;9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244400"/>
            <a:ext cx="2183352" cy="16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"/>
          <p:cNvPicPr preferRelativeResize="0"/>
          <p:nvPr/>
        </p:nvPicPr>
        <p:blipFill rotWithShape="1">
          <a:blip r:embed="rId3">
            <a:alphaModFix/>
          </a:blip>
          <a:srcRect b="782" l="24606" r="20404" t="16714"/>
          <a:stretch/>
        </p:blipFill>
        <p:spPr>
          <a:xfrm>
            <a:off x="1842353" y="0"/>
            <a:ext cx="8299500" cy="8299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2" name="Google Shape;102;p8"/>
          <p:cNvGrpSpPr/>
          <p:nvPr/>
        </p:nvGrpSpPr>
        <p:grpSpPr>
          <a:xfrm>
            <a:off x="1687413" y="244399"/>
            <a:ext cx="5427480" cy="7699024"/>
            <a:chOff x="1705999" y="263617"/>
            <a:chExt cx="5854255" cy="8304416"/>
          </a:xfrm>
        </p:grpSpPr>
        <p:sp>
          <p:nvSpPr>
            <p:cNvPr id="103" name="Google Shape;103;p8"/>
            <p:cNvSpPr/>
            <p:nvPr/>
          </p:nvSpPr>
          <p:spPr>
            <a:xfrm>
              <a:off x="3569279" y="5734663"/>
              <a:ext cx="3990975" cy="2833370"/>
            </a:xfrm>
            <a:custGeom>
              <a:rect b="b" l="l" r="r" t="t"/>
              <a:pathLst>
                <a:path extrusionOk="0" h="2833370" w="3990975">
                  <a:moveTo>
                    <a:pt x="0" y="0"/>
                  </a:moveTo>
                  <a:lnTo>
                    <a:pt x="403" y="48295"/>
                  </a:lnTo>
                  <a:lnTo>
                    <a:pt x="1609" y="96396"/>
                  </a:lnTo>
                  <a:lnTo>
                    <a:pt x="3611" y="144295"/>
                  </a:lnTo>
                  <a:lnTo>
                    <a:pt x="6402" y="191985"/>
                  </a:lnTo>
                  <a:lnTo>
                    <a:pt x="9977" y="239461"/>
                  </a:lnTo>
                  <a:lnTo>
                    <a:pt x="14329" y="286717"/>
                  </a:lnTo>
                  <a:lnTo>
                    <a:pt x="19451" y="333745"/>
                  </a:lnTo>
                  <a:lnTo>
                    <a:pt x="25337" y="380539"/>
                  </a:lnTo>
                  <a:lnTo>
                    <a:pt x="31981" y="427094"/>
                  </a:lnTo>
                  <a:lnTo>
                    <a:pt x="39376" y="473402"/>
                  </a:lnTo>
                  <a:lnTo>
                    <a:pt x="47517" y="519457"/>
                  </a:lnTo>
                  <a:lnTo>
                    <a:pt x="56396" y="565253"/>
                  </a:lnTo>
                  <a:lnTo>
                    <a:pt x="66007" y="610783"/>
                  </a:lnTo>
                  <a:lnTo>
                    <a:pt x="76343" y="656041"/>
                  </a:lnTo>
                  <a:lnTo>
                    <a:pt x="87399" y="701021"/>
                  </a:lnTo>
                  <a:lnTo>
                    <a:pt x="99168" y="745716"/>
                  </a:lnTo>
                  <a:lnTo>
                    <a:pt x="111644" y="790120"/>
                  </a:lnTo>
                  <a:lnTo>
                    <a:pt x="124820" y="834227"/>
                  </a:lnTo>
                  <a:lnTo>
                    <a:pt x="138690" y="878029"/>
                  </a:lnTo>
                  <a:lnTo>
                    <a:pt x="153247" y="921521"/>
                  </a:lnTo>
                  <a:lnTo>
                    <a:pt x="168485" y="964697"/>
                  </a:lnTo>
                  <a:lnTo>
                    <a:pt x="184398" y="1007549"/>
                  </a:lnTo>
                  <a:lnTo>
                    <a:pt x="200978" y="1050072"/>
                  </a:lnTo>
                  <a:lnTo>
                    <a:pt x="218221" y="1092258"/>
                  </a:lnTo>
                  <a:lnTo>
                    <a:pt x="236120" y="1134103"/>
                  </a:lnTo>
                  <a:lnTo>
                    <a:pt x="254667" y="1175599"/>
                  </a:lnTo>
                  <a:lnTo>
                    <a:pt x="273857" y="1216739"/>
                  </a:lnTo>
                  <a:lnTo>
                    <a:pt x="293683" y="1257519"/>
                  </a:lnTo>
                  <a:lnTo>
                    <a:pt x="314139" y="1297930"/>
                  </a:lnTo>
                  <a:lnTo>
                    <a:pt x="335219" y="1337967"/>
                  </a:lnTo>
                  <a:lnTo>
                    <a:pt x="356916" y="1377624"/>
                  </a:lnTo>
                  <a:lnTo>
                    <a:pt x="379224" y="1416893"/>
                  </a:lnTo>
                  <a:lnTo>
                    <a:pt x="402135" y="1455769"/>
                  </a:lnTo>
                  <a:lnTo>
                    <a:pt x="425645" y="1494245"/>
                  </a:lnTo>
                  <a:lnTo>
                    <a:pt x="449747" y="1532315"/>
                  </a:lnTo>
                  <a:lnTo>
                    <a:pt x="474433" y="1569973"/>
                  </a:lnTo>
                  <a:lnTo>
                    <a:pt x="499698" y="1607211"/>
                  </a:lnTo>
                  <a:lnTo>
                    <a:pt x="525536" y="1644024"/>
                  </a:lnTo>
                  <a:lnTo>
                    <a:pt x="551940" y="1680405"/>
                  </a:lnTo>
                  <a:lnTo>
                    <a:pt x="578903" y="1716348"/>
                  </a:lnTo>
                  <a:lnTo>
                    <a:pt x="606419" y="1751847"/>
                  </a:lnTo>
                  <a:lnTo>
                    <a:pt x="634483" y="1786895"/>
                  </a:lnTo>
                  <a:lnTo>
                    <a:pt x="663086" y="1821485"/>
                  </a:lnTo>
                  <a:lnTo>
                    <a:pt x="692224" y="1855611"/>
                  </a:lnTo>
                  <a:lnTo>
                    <a:pt x="721889" y="1889268"/>
                  </a:lnTo>
                  <a:lnTo>
                    <a:pt x="752076" y="1922448"/>
                  </a:lnTo>
                  <a:lnTo>
                    <a:pt x="782777" y="1955144"/>
                  </a:lnTo>
                  <a:lnTo>
                    <a:pt x="813987" y="1987352"/>
                  </a:lnTo>
                  <a:lnTo>
                    <a:pt x="845699" y="2019064"/>
                  </a:lnTo>
                  <a:lnTo>
                    <a:pt x="877907" y="2050274"/>
                  </a:lnTo>
                  <a:lnTo>
                    <a:pt x="910604" y="2080976"/>
                  </a:lnTo>
                  <a:lnTo>
                    <a:pt x="943784" y="2111162"/>
                  </a:lnTo>
                  <a:lnTo>
                    <a:pt x="977440" y="2140827"/>
                  </a:lnTo>
                  <a:lnTo>
                    <a:pt x="1011567" y="2169965"/>
                  </a:lnTo>
                  <a:lnTo>
                    <a:pt x="1046157" y="2198569"/>
                  </a:lnTo>
                  <a:lnTo>
                    <a:pt x="1081205" y="2226632"/>
                  </a:lnTo>
                  <a:lnTo>
                    <a:pt x="1116703" y="2254149"/>
                  </a:lnTo>
                  <a:lnTo>
                    <a:pt x="1152646" y="2281112"/>
                  </a:lnTo>
                  <a:lnTo>
                    <a:pt x="1189027" y="2307515"/>
                  </a:lnTo>
                  <a:lnTo>
                    <a:pt x="1225840" y="2333353"/>
                  </a:lnTo>
                  <a:lnTo>
                    <a:pt x="1263079" y="2358618"/>
                  </a:lnTo>
                  <a:lnTo>
                    <a:pt x="1300736" y="2383305"/>
                  </a:lnTo>
                  <a:lnTo>
                    <a:pt x="1338806" y="2407406"/>
                  </a:lnTo>
                  <a:lnTo>
                    <a:pt x="1377282" y="2430916"/>
                  </a:lnTo>
                  <a:lnTo>
                    <a:pt x="1416158" y="2453828"/>
                  </a:lnTo>
                  <a:lnTo>
                    <a:pt x="1455428" y="2476136"/>
                  </a:lnTo>
                  <a:lnTo>
                    <a:pt x="1495084" y="2497832"/>
                  </a:lnTo>
                  <a:lnTo>
                    <a:pt x="1535121" y="2518912"/>
                  </a:lnTo>
                  <a:lnTo>
                    <a:pt x="1575533" y="2539368"/>
                  </a:lnTo>
                  <a:lnTo>
                    <a:pt x="1616312" y="2559195"/>
                  </a:lnTo>
                  <a:lnTo>
                    <a:pt x="1657453" y="2578385"/>
                  </a:lnTo>
                  <a:lnTo>
                    <a:pt x="1698949" y="2596932"/>
                  </a:lnTo>
                  <a:lnTo>
                    <a:pt x="1740793" y="2614830"/>
                  </a:lnTo>
                  <a:lnTo>
                    <a:pt x="1782980" y="2632073"/>
                  </a:lnTo>
                  <a:lnTo>
                    <a:pt x="1825503" y="2648654"/>
                  </a:lnTo>
                  <a:lnTo>
                    <a:pt x="1868355" y="2664567"/>
                  </a:lnTo>
                  <a:lnTo>
                    <a:pt x="1911530" y="2679805"/>
                  </a:lnTo>
                  <a:lnTo>
                    <a:pt x="1955022" y="2694362"/>
                  </a:lnTo>
                  <a:lnTo>
                    <a:pt x="1998825" y="2708232"/>
                  </a:lnTo>
                  <a:lnTo>
                    <a:pt x="2042931" y="2721407"/>
                  </a:lnTo>
                  <a:lnTo>
                    <a:pt x="2087335" y="2733883"/>
                  </a:lnTo>
                  <a:lnTo>
                    <a:pt x="2132030" y="2745652"/>
                  </a:lnTo>
                  <a:lnTo>
                    <a:pt x="2177010" y="2756708"/>
                  </a:lnTo>
                  <a:lnTo>
                    <a:pt x="2222268" y="2767045"/>
                  </a:lnTo>
                  <a:lnTo>
                    <a:pt x="2267799" y="2776656"/>
                  </a:lnTo>
                  <a:lnTo>
                    <a:pt x="2313595" y="2785535"/>
                  </a:lnTo>
                  <a:lnTo>
                    <a:pt x="2359650" y="2793675"/>
                  </a:lnTo>
                  <a:lnTo>
                    <a:pt x="2405958" y="2801070"/>
                  </a:lnTo>
                  <a:lnTo>
                    <a:pt x="2452512" y="2807714"/>
                  </a:lnTo>
                  <a:lnTo>
                    <a:pt x="2499307" y="2813601"/>
                  </a:lnTo>
                  <a:lnTo>
                    <a:pt x="2546335" y="2818723"/>
                  </a:lnTo>
                  <a:lnTo>
                    <a:pt x="2593590" y="2823075"/>
                  </a:lnTo>
                  <a:lnTo>
                    <a:pt x="2641066" y="2826649"/>
                  </a:lnTo>
                  <a:lnTo>
                    <a:pt x="2688757" y="2829441"/>
                  </a:lnTo>
                  <a:lnTo>
                    <a:pt x="2736656" y="2831443"/>
                  </a:lnTo>
                  <a:lnTo>
                    <a:pt x="2784756" y="2832649"/>
                  </a:lnTo>
                  <a:lnTo>
                    <a:pt x="2833052" y="2833052"/>
                  </a:lnTo>
                  <a:lnTo>
                    <a:pt x="2881348" y="2832649"/>
                  </a:lnTo>
                  <a:lnTo>
                    <a:pt x="2929448" y="2831443"/>
                  </a:lnTo>
                  <a:lnTo>
                    <a:pt x="2977347" y="2829441"/>
                  </a:lnTo>
                  <a:lnTo>
                    <a:pt x="3025038" y="2826649"/>
                  </a:lnTo>
                  <a:lnTo>
                    <a:pt x="3072514" y="2823075"/>
                  </a:lnTo>
                  <a:lnTo>
                    <a:pt x="3119769" y="2818723"/>
                  </a:lnTo>
                  <a:lnTo>
                    <a:pt x="3166797" y="2813601"/>
                  </a:lnTo>
                  <a:lnTo>
                    <a:pt x="3213592" y="2807714"/>
                  </a:lnTo>
                  <a:lnTo>
                    <a:pt x="3260146" y="2801070"/>
                  </a:lnTo>
                  <a:lnTo>
                    <a:pt x="3306454" y="2793675"/>
                  </a:lnTo>
                  <a:lnTo>
                    <a:pt x="3352509" y="2785535"/>
                  </a:lnTo>
                  <a:lnTo>
                    <a:pt x="3398305" y="2776656"/>
                  </a:lnTo>
                  <a:lnTo>
                    <a:pt x="3443836" y="2767045"/>
                  </a:lnTo>
                  <a:lnTo>
                    <a:pt x="3489094" y="2756708"/>
                  </a:lnTo>
                  <a:lnTo>
                    <a:pt x="3534074" y="2745652"/>
                  </a:lnTo>
                  <a:lnTo>
                    <a:pt x="3578769" y="2733883"/>
                  </a:lnTo>
                  <a:lnTo>
                    <a:pt x="3623173" y="2721407"/>
                  </a:lnTo>
                  <a:lnTo>
                    <a:pt x="3667279" y="2708232"/>
                  </a:lnTo>
                  <a:lnTo>
                    <a:pt x="3711082" y="2694362"/>
                  </a:lnTo>
                  <a:lnTo>
                    <a:pt x="3754574" y="2679805"/>
                  </a:lnTo>
                  <a:lnTo>
                    <a:pt x="3797749" y="2664567"/>
                  </a:lnTo>
                  <a:lnTo>
                    <a:pt x="3840601" y="2648654"/>
                  </a:lnTo>
                  <a:lnTo>
                    <a:pt x="3883124" y="2632073"/>
                  </a:lnTo>
                  <a:lnTo>
                    <a:pt x="3925311" y="2614830"/>
                  </a:lnTo>
                  <a:lnTo>
                    <a:pt x="3967155" y="2596932"/>
                  </a:lnTo>
                  <a:lnTo>
                    <a:pt x="3990726" y="2586397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1705999" y="263617"/>
              <a:ext cx="5854065" cy="4886325"/>
            </a:xfrm>
            <a:custGeom>
              <a:rect b="b" l="l" r="r" t="t"/>
              <a:pathLst>
                <a:path extrusionOk="0" h="4886325" w="5854065">
                  <a:moveTo>
                    <a:pt x="0" y="4886058"/>
                  </a:moveTo>
                  <a:lnTo>
                    <a:pt x="234" y="4836752"/>
                  </a:lnTo>
                  <a:lnTo>
                    <a:pt x="935" y="4787563"/>
                  </a:lnTo>
                  <a:lnTo>
                    <a:pt x="2100" y="4738493"/>
                  </a:lnTo>
                  <a:lnTo>
                    <a:pt x="3729" y="4689543"/>
                  </a:lnTo>
                  <a:lnTo>
                    <a:pt x="5817" y="4640716"/>
                  </a:lnTo>
                  <a:lnTo>
                    <a:pt x="8364" y="4592015"/>
                  </a:lnTo>
                  <a:lnTo>
                    <a:pt x="11366" y="4543442"/>
                  </a:lnTo>
                  <a:lnTo>
                    <a:pt x="14822" y="4494998"/>
                  </a:lnTo>
                  <a:lnTo>
                    <a:pt x="18730" y="4446686"/>
                  </a:lnTo>
                  <a:lnTo>
                    <a:pt x="23087" y="4398510"/>
                  </a:lnTo>
                  <a:lnTo>
                    <a:pt x="27891" y="4350469"/>
                  </a:lnTo>
                  <a:lnTo>
                    <a:pt x="33140" y="4302568"/>
                  </a:lnTo>
                  <a:lnTo>
                    <a:pt x="38832" y="4254809"/>
                  </a:lnTo>
                  <a:lnTo>
                    <a:pt x="44964" y="4207193"/>
                  </a:lnTo>
                  <a:lnTo>
                    <a:pt x="51535" y="4159722"/>
                  </a:lnTo>
                  <a:lnTo>
                    <a:pt x="58542" y="4112400"/>
                  </a:lnTo>
                  <a:lnTo>
                    <a:pt x="65983" y="4065229"/>
                  </a:lnTo>
                  <a:lnTo>
                    <a:pt x="73856" y="4018210"/>
                  </a:lnTo>
                  <a:lnTo>
                    <a:pt x="82158" y="3971346"/>
                  </a:lnTo>
                  <a:lnTo>
                    <a:pt x="90888" y="3924640"/>
                  </a:lnTo>
                  <a:lnTo>
                    <a:pt x="100042" y="3878093"/>
                  </a:lnTo>
                  <a:lnTo>
                    <a:pt x="109620" y="3831708"/>
                  </a:lnTo>
                  <a:lnTo>
                    <a:pt x="119619" y="3785487"/>
                  </a:lnTo>
                  <a:lnTo>
                    <a:pt x="130037" y="3739433"/>
                  </a:lnTo>
                  <a:lnTo>
                    <a:pt x="140870" y="3693547"/>
                  </a:lnTo>
                  <a:lnTo>
                    <a:pt x="152118" y="3647833"/>
                  </a:lnTo>
                  <a:lnTo>
                    <a:pt x="163779" y="3602291"/>
                  </a:lnTo>
                  <a:lnTo>
                    <a:pt x="175849" y="3556926"/>
                  </a:lnTo>
                  <a:lnTo>
                    <a:pt x="188326" y="3511738"/>
                  </a:lnTo>
                  <a:lnTo>
                    <a:pt x="201209" y="3466730"/>
                  </a:lnTo>
                  <a:lnTo>
                    <a:pt x="214496" y="3421904"/>
                  </a:lnTo>
                  <a:lnTo>
                    <a:pt x="228184" y="3377263"/>
                  </a:lnTo>
                  <a:lnTo>
                    <a:pt x="242270" y="3332810"/>
                  </a:lnTo>
                  <a:lnTo>
                    <a:pt x="256753" y="3288545"/>
                  </a:lnTo>
                  <a:lnTo>
                    <a:pt x="271631" y="3244472"/>
                  </a:lnTo>
                  <a:lnTo>
                    <a:pt x="286901" y="3200593"/>
                  </a:lnTo>
                  <a:lnTo>
                    <a:pt x="302561" y="3156909"/>
                  </a:lnTo>
                  <a:lnTo>
                    <a:pt x="318609" y="3113425"/>
                  </a:lnTo>
                  <a:lnTo>
                    <a:pt x="335043" y="3070140"/>
                  </a:lnTo>
                  <a:lnTo>
                    <a:pt x="351861" y="3027059"/>
                  </a:lnTo>
                  <a:lnTo>
                    <a:pt x="369060" y="2984183"/>
                  </a:lnTo>
                  <a:lnTo>
                    <a:pt x="386638" y="2941515"/>
                  </a:lnTo>
                  <a:lnTo>
                    <a:pt x="404593" y="2899056"/>
                  </a:lnTo>
                  <a:lnTo>
                    <a:pt x="422922" y="2856809"/>
                  </a:lnTo>
                  <a:lnTo>
                    <a:pt x="441625" y="2814777"/>
                  </a:lnTo>
                  <a:lnTo>
                    <a:pt x="460698" y="2772961"/>
                  </a:lnTo>
                  <a:lnTo>
                    <a:pt x="480139" y="2731364"/>
                  </a:lnTo>
                  <a:lnTo>
                    <a:pt x="499946" y="2689988"/>
                  </a:lnTo>
                  <a:lnTo>
                    <a:pt x="520117" y="2648836"/>
                  </a:lnTo>
                  <a:lnTo>
                    <a:pt x="540649" y="2607909"/>
                  </a:lnTo>
                  <a:lnTo>
                    <a:pt x="561541" y="2567211"/>
                  </a:lnTo>
                  <a:lnTo>
                    <a:pt x="582790" y="2526743"/>
                  </a:lnTo>
                  <a:lnTo>
                    <a:pt x="604395" y="2486507"/>
                  </a:lnTo>
                  <a:lnTo>
                    <a:pt x="626352" y="2446506"/>
                  </a:lnTo>
                  <a:lnTo>
                    <a:pt x="648660" y="2406742"/>
                  </a:lnTo>
                  <a:lnTo>
                    <a:pt x="671316" y="2367218"/>
                  </a:lnTo>
                  <a:lnTo>
                    <a:pt x="694319" y="2327935"/>
                  </a:lnTo>
                  <a:lnTo>
                    <a:pt x="717665" y="2288897"/>
                  </a:lnTo>
                  <a:lnTo>
                    <a:pt x="741354" y="2250104"/>
                  </a:lnTo>
                  <a:lnTo>
                    <a:pt x="765383" y="2211561"/>
                  </a:lnTo>
                  <a:lnTo>
                    <a:pt x="789748" y="2173268"/>
                  </a:lnTo>
                  <a:lnTo>
                    <a:pt x="814450" y="2135228"/>
                  </a:lnTo>
                  <a:lnTo>
                    <a:pt x="839484" y="2097443"/>
                  </a:lnTo>
                  <a:lnTo>
                    <a:pt x="864850" y="2059916"/>
                  </a:lnTo>
                  <a:lnTo>
                    <a:pt x="890544" y="2022649"/>
                  </a:lnTo>
                  <a:lnTo>
                    <a:pt x="916564" y="1985645"/>
                  </a:lnTo>
                  <a:lnTo>
                    <a:pt x="942909" y="1948905"/>
                  </a:lnTo>
                  <a:lnTo>
                    <a:pt x="969577" y="1912431"/>
                  </a:lnTo>
                  <a:lnTo>
                    <a:pt x="996564" y="1876227"/>
                  </a:lnTo>
                  <a:lnTo>
                    <a:pt x="1023869" y="1840294"/>
                  </a:lnTo>
                  <a:lnTo>
                    <a:pt x="1051490" y="1804634"/>
                  </a:lnTo>
                  <a:lnTo>
                    <a:pt x="1079424" y="1769251"/>
                  </a:lnTo>
                  <a:lnTo>
                    <a:pt x="1107669" y="1734146"/>
                  </a:lnTo>
                  <a:lnTo>
                    <a:pt x="1136224" y="1699321"/>
                  </a:lnTo>
                  <a:lnTo>
                    <a:pt x="1165085" y="1664779"/>
                  </a:lnTo>
                  <a:lnTo>
                    <a:pt x="1194251" y="1630522"/>
                  </a:lnTo>
                  <a:lnTo>
                    <a:pt x="1223719" y="1596552"/>
                  </a:lnTo>
                  <a:lnTo>
                    <a:pt x="1253488" y="1562872"/>
                  </a:lnTo>
                  <a:lnTo>
                    <a:pt x="1283554" y="1529483"/>
                  </a:lnTo>
                  <a:lnTo>
                    <a:pt x="1313917" y="1496389"/>
                  </a:lnTo>
                  <a:lnTo>
                    <a:pt x="1344573" y="1463592"/>
                  </a:lnTo>
                  <a:lnTo>
                    <a:pt x="1375521" y="1431093"/>
                  </a:lnTo>
                  <a:lnTo>
                    <a:pt x="1406758" y="1398895"/>
                  </a:lnTo>
                  <a:lnTo>
                    <a:pt x="1438282" y="1367000"/>
                  </a:lnTo>
                  <a:lnTo>
                    <a:pt x="1470091" y="1335411"/>
                  </a:lnTo>
                  <a:lnTo>
                    <a:pt x="1502183" y="1304129"/>
                  </a:lnTo>
                  <a:lnTo>
                    <a:pt x="1534555" y="1273158"/>
                  </a:lnTo>
                  <a:lnTo>
                    <a:pt x="1567206" y="1242499"/>
                  </a:lnTo>
                  <a:lnTo>
                    <a:pt x="1600132" y="1212155"/>
                  </a:lnTo>
                  <a:lnTo>
                    <a:pt x="1633333" y="1182128"/>
                  </a:lnTo>
                  <a:lnTo>
                    <a:pt x="1666806" y="1152420"/>
                  </a:lnTo>
                  <a:lnTo>
                    <a:pt x="1700548" y="1123034"/>
                  </a:lnTo>
                  <a:lnTo>
                    <a:pt x="1734557" y="1093971"/>
                  </a:lnTo>
                  <a:lnTo>
                    <a:pt x="1768832" y="1065234"/>
                  </a:lnTo>
                  <a:lnTo>
                    <a:pt x="1803370" y="1036826"/>
                  </a:lnTo>
                  <a:lnTo>
                    <a:pt x="1838168" y="1008749"/>
                  </a:lnTo>
                  <a:lnTo>
                    <a:pt x="1873226" y="981004"/>
                  </a:lnTo>
                  <a:lnTo>
                    <a:pt x="1908539" y="953595"/>
                  </a:lnTo>
                  <a:lnTo>
                    <a:pt x="1944107" y="926523"/>
                  </a:lnTo>
                  <a:lnTo>
                    <a:pt x="1979927" y="899790"/>
                  </a:lnTo>
                  <a:lnTo>
                    <a:pt x="2015996" y="873400"/>
                  </a:lnTo>
                  <a:lnTo>
                    <a:pt x="2052314" y="847354"/>
                  </a:lnTo>
                  <a:lnTo>
                    <a:pt x="2088877" y="821655"/>
                  </a:lnTo>
                  <a:lnTo>
                    <a:pt x="2125683" y="796305"/>
                  </a:lnTo>
                  <a:lnTo>
                    <a:pt x="2162730" y="771306"/>
                  </a:lnTo>
                  <a:lnTo>
                    <a:pt x="2200016" y="746660"/>
                  </a:lnTo>
                  <a:lnTo>
                    <a:pt x="2237539" y="722370"/>
                  </a:lnTo>
                  <a:lnTo>
                    <a:pt x="2275296" y="698438"/>
                  </a:lnTo>
                  <a:lnTo>
                    <a:pt x="2313285" y="674866"/>
                  </a:lnTo>
                  <a:lnTo>
                    <a:pt x="2351505" y="651657"/>
                  </a:lnTo>
                  <a:lnTo>
                    <a:pt x="2389953" y="628813"/>
                  </a:lnTo>
                  <a:lnTo>
                    <a:pt x="2428626" y="606336"/>
                  </a:lnTo>
                  <a:lnTo>
                    <a:pt x="2467523" y="584228"/>
                  </a:lnTo>
                  <a:lnTo>
                    <a:pt x="2506641" y="562492"/>
                  </a:lnTo>
                  <a:lnTo>
                    <a:pt x="2545979" y="541130"/>
                  </a:lnTo>
                  <a:lnTo>
                    <a:pt x="2585533" y="520144"/>
                  </a:lnTo>
                  <a:lnTo>
                    <a:pt x="2625302" y="499537"/>
                  </a:lnTo>
                  <a:lnTo>
                    <a:pt x="2665284" y="479310"/>
                  </a:lnTo>
                  <a:lnTo>
                    <a:pt x="2705476" y="459467"/>
                  </a:lnTo>
                  <a:lnTo>
                    <a:pt x="2745876" y="440009"/>
                  </a:lnTo>
                  <a:lnTo>
                    <a:pt x="2786483" y="420939"/>
                  </a:lnTo>
                  <a:lnTo>
                    <a:pt x="2827293" y="402258"/>
                  </a:lnTo>
                  <a:lnTo>
                    <a:pt x="2868304" y="383970"/>
                  </a:lnTo>
                  <a:lnTo>
                    <a:pt x="2909516" y="366076"/>
                  </a:lnTo>
                  <a:lnTo>
                    <a:pt x="2950924" y="348580"/>
                  </a:lnTo>
                  <a:lnTo>
                    <a:pt x="2992528" y="331482"/>
                  </a:lnTo>
                  <a:lnTo>
                    <a:pt x="3034324" y="314785"/>
                  </a:lnTo>
                  <a:lnTo>
                    <a:pt x="3076311" y="298492"/>
                  </a:lnTo>
                  <a:lnTo>
                    <a:pt x="3118486" y="282605"/>
                  </a:lnTo>
                  <a:lnTo>
                    <a:pt x="3160848" y="267126"/>
                  </a:lnTo>
                  <a:lnTo>
                    <a:pt x="3203394" y="252058"/>
                  </a:lnTo>
                  <a:lnTo>
                    <a:pt x="3246122" y="237403"/>
                  </a:lnTo>
                  <a:lnTo>
                    <a:pt x="3289029" y="223162"/>
                  </a:lnTo>
                  <a:lnTo>
                    <a:pt x="3332114" y="209339"/>
                  </a:lnTo>
                  <a:lnTo>
                    <a:pt x="3375374" y="195935"/>
                  </a:lnTo>
                  <a:lnTo>
                    <a:pt x="3418808" y="182953"/>
                  </a:lnTo>
                  <a:lnTo>
                    <a:pt x="3462412" y="170396"/>
                  </a:lnTo>
                  <a:lnTo>
                    <a:pt x="3506185" y="158264"/>
                  </a:lnTo>
                  <a:lnTo>
                    <a:pt x="3550125" y="146562"/>
                  </a:lnTo>
                  <a:lnTo>
                    <a:pt x="3594229" y="135290"/>
                  </a:lnTo>
                  <a:lnTo>
                    <a:pt x="3638495" y="124452"/>
                  </a:lnTo>
                  <a:lnTo>
                    <a:pt x="3682921" y="114049"/>
                  </a:lnTo>
                  <a:lnTo>
                    <a:pt x="3727505" y="104084"/>
                  </a:lnTo>
                  <a:lnTo>
                    <a:pt x="3772244" y="94560"/>
                  </a:lnTo>
                  <a:lnTo>
                    <a:pt x="3817137" y="85477"/>
                  </a:lnTo>
                  <a:lnTo>
                    <a:pt x="3862181" y="76839"/>
                  </a:lnTo>
                  <a:lnTo>
                    <a:pt x="3907374" y="68649"/>
                  </a:lnTo>
                  <a:lnTo>
                    <a:pt x="3952714" y="60907"/>
                  </a:lnTo>
                  <a:lnTo>
                    <a:pt x="3998199" y="53617"/>
                  </a:lnTo>
                  <a:lnTo>
                    <a:pt x="4043826" y="46781"/>
                  </a:lnTo>
                  <a:lnTo>
                    <a:pt x="4089593" y="40401"/>
                  </a:lnTo>
                  <a:lnTo>
                    <a:pt x="4135499" y="34479"/>
                  </a:lnTo>
                  <a:lnTo>
                    <a:pt x="4181540" y="29018"/>
                  </a:lnTo>
                  <a:lnTo>
                    <a:pt x="4227715" y="24020"/>
                  </a:lnTo>
                  <a:lnTo>
                    <a:pt x="4274021" y="19487"/>
                  </a:lnTo>
                  <a:lnTo>
                    <a:pt x="4320456" y="15421"/>
                  </a:lnTo>
                  <a:lnTo>
                    <a:pt x="4367019" y="11825"/>
                  </a:lnTo>
                  <a:lnTo>
                    <a:pt x="4413707" y="8701"/>
                  </a:lnTo>
                  <a:lnTo>
                    <a:pt x="4460517" y="6052"/>
                  </a:lnTo>
                  <a:lnTo>
                    <a:pt x="4507448" y="3879"/>
                  </a:lnTo>
                  <a:lnTo>
                    <a:pt x="4554497" y="2185"/>
                  </a:lnTo>
                  <a:lnTo>
                    <a:pt x="4601662" y="972"/>
                  </a:lnTo>
                  <a:lnTo>
                    <a:pt x="4648942" y="243"/>
                  </a:lnTo>
                  <a:lnTo>
                    <a:pt x="4696333" y="0"/>
                  </a:lnTo>
                  <a:lnTo>
                    <a:pt x="4743723" y="243"/>
                  </a:lnTo>
                  <a:lnTo>
                    <a:pt x="4791002" y="972"/>
                  </a:lnTo>
                  <a:lnTo>
                    <a:pt x="4838167" y="2185"/>
                  </a:lnTo>
                  <a:lnTo>
                    <a:pt x="4885216" y="3879"/>
                  </a:lnTo>
                  <a:lnTo>
                    <a:pt x="4932147" y="6052"/>
                  </a:lnTo>
                  <a:lnTo>
                    <a:pt x="4978957" y="8701"/>
                  </a:lnTo>
                  <a:lnTo>
                    <a:pt x="5025644" y="11825"/>
                  </a:lnTo>
                  <a:lnTo>
                    <a:pt x="5072207" y="15421"/>
                  </a:lnTo>
                  <a:lnTo>
                    <a:pt x="5118642" y="19487"/>
                  </a:lnTo>
                  <a:lnTo>
                    <a:pt x="5164948" y="24020"/>
                  </a:lnTo>
                  <a:lnTo>
                    <a:pt x="5211123" y="29018"/>
                  </a:lnTo>
                  <a:lnTo>
                    <a:pt x="5257164" y="34479"/>
                  </a:lnTo>
                  <a:lnTo>
                    <a:pt x="5303069" y="40401"/>
                  </a:lnTo>
                  <a:lnTo>
                    <a:pt x="5348836" y="46781"/>
                  </a:lnTo>
                  <a:lnTo>
                    <a:pt x="5394463" y="53617"/>
                  </a:lnTo>
                  <a:lnTo>
                    <a:pt x="5439947" y="60907"/>
                  </a:lnTo>
                  <a:lnTo>
                    <a:pt x="5485287" y="68649"/>
                  </a:lnTo>
                  <a:lnTo>
                    <a:pt x="5530480" y="76839"/>
                  </a:lnTo>
                  <a:lnTo>
                    <a:pt x="5575524" y="85477"/>
                  </a:lnTo>
                  <a:lnTo>
                    <a:pt x="5620417" y="94560"/>
                  </a:lnTo>
                  <a:lnTo>
                    <a:pt x="5665156" y="104084"/>
                  </a:lnTo>
                  <a:lnTo>
                    <a:pt x="5709740" y="114049"/>
                  </a:lnTo>
                  <a:lnTo>
                    <a:pt x="5754166" y="124452"/>
                  </a:lnTo>
                  <a:lnTo>
                    <a:pt x="5798431" y="135290"/>
                  </a:lnTo>
                  <a:lnTo>
                    <a:pt x="5842535" y="146562"/>
                  </a:lnTo>
                  <a:lnTo>
                    <a:pt x="5854005" y="149616"/>
                  </a:lnTo>
                </a:path>
              </a:pathLst>
            </a:custGeom>
            <a:noFill/>
            <a:ln cap="flat" cmpd="sng" w="762000">
              <a:solidFill>
                <a:srgbClr val="009B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11"/>
                <a:buFont typeface="Arial"/>
                <a:buNone/>
              </a:pPr>
              <a:r>
                <a:t/>
              </a:r>
              <a:endParaRPr b="0" i="0" sz="14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8"/>
          <p:cNvSpPr txBox="1"/>
          <p:nvPr/>
        </p:nvSpPr>
        <p:spPr>
          <a:xfrm>
            <a:off x="367994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actonncds.org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8"/>
          <p:cNvSpPr txBox="1"/>
          <p:nvPr/>
        </p:nvSpPr>
        <p:spPr>
          <a:xfrm>
            <a:off x="4616219" y="9145281"/>
            <a:ext cx="1689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7925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#ActOnNCDs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8"/>
          <p:cNvSpPr txBox="1"/>
          <p:nvPr/>
        </p:nvSpPr>
        <p:spPr>
          <a:xfrm rot="-539946">
            <a:off x="1387468" y="4999848"/>
            <a:ext cx="4355614" cy="1425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649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s-ES" sz="9600" u="none" cap="none" strike="noStrike">
                <a:solidFill>
                  <a:srgbClr val="FDC646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 l’économie</a:t>
            </a:r>
            <a:endParaRPr b="0" i="0" sz="9600" u="none" cap="none" strike="noStrike">
              <a:solidFill>
                <a:srgbClr val="FDC646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pic>
        <p:nvPicPr>
          <p:cNvPr id="108" name="Google Shape;10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000" y="7685925"/>
            <a:ext cx="1798244" cy="5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8"/>
          <p:cNvSpPr/>
          <p:nvPr/>
        </p:nvSpPr>
        <p:spPr>
          <a:xfrm>
            <a:off x="147925" y="8299500"/>
            <a:ext cx="73176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Semaine d’action mondiale sur les MNT</a:t>
            </a:r>
            <a:r>
              <a:rPr b="1" i="0" lang="es-E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5-11 de septembre 2022 - L’année de l’investissement dans les MNT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 txBox="1"/>
          <p:nvPr/>
        </p:nvSpPr>
        <p:spPr>
          <a:xfrm>
            <a:off x="401475" y="3665574"/>
            <a:ext cx="5427000" cy="15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INVESTIR</a:t>
            </a:r>
            <a:endParaRPr b="1" i="0" sz="6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s-ES" sz="33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POUR PROTÉGER</a:t>
            </a:r>
            <a:endParaRPr b="1" i="0" sz="55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1" name="Google Shape;11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000" y="244400"/>
            <a:ext cx="2183352" cy="16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