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7975600" cx="13970000"/>
  <p:notesSz cx="13970000" cy="7975600"/>
  <p:embeddedFontLst>
    <p:embeddedFont>
      <p:font typeface="Caveat"/>
      <p:regular r:id="rId25"/>
      <p:bold r:id="rId26"/>
    </p:embeddedFont>
    <p:embeddedFont>
      <p:font typeface="Arial Black"/>
      <p:regular r:id="rId27"/>
    </p:embeddedFont>
    <p:embeddedFont>
      <p:font typeface="Caveat SemiBo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0" roundtripDataSignature="AMtx7mhjtP1vtmCq4j2pjjQZs8o7YlgY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CaveatSemiBold-regular.fntdata"/><Relationship Id="rId27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ve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328775" y="598150"/>
            <a:ext cx="9313775" cy="2990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97000" y="3788400"/>
            <a:ext cx="11176000" cy="3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" name="Google Shape;10;p1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1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4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7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8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9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" name="Google Shape;17;p2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 txBox="1"/>
          <p:nvPr>
            <p:ph idx="1" type="body"/>
          </p:nvPr>
        </p:nvSpPr>
        <p:spPr>
          <a:xfrm>
            <a:off x="1397000" y="3788400"/>
            <a:ext cx="11176000" cy="3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" name="Google Shape;40;p3:notes"/>
          <p:cNvSpPr/>
          <p:nvPr>
            <p:ph idx="2" type="sldImg"/>
          </p:nvPr>
        </p:nvSpPr>
        <p:spPr>
          <a:xfrm>
            <a:off x="2328775" y="598150"/>
            <a:ext cx="9313775" cy="2990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5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6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Slide for Invest to Prevent Future Pandemics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7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8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9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/>
          <p:nvPr>
            <p:ph idx="2" type="sldImg"/>
          </p:nvPr>
        </p:nvSpPr>
        <p:spPr>
          <a:xfrm>
            <a:off x="2328775" y="598150"/>
            <a:ext cx="9313800" cy="299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1397000" y="3788400"/>
            <a:ext cx="11175900" cy="3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5375" y="-40250"/>
            <a:ext cx="14120725" cy="80561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1" Type="http://schemas.openxmlformats.org/officeDocument/2006/relationships/image" Target="../media/image9.png"/><Relationship Id="rId10" Type="http://schemas.openxmlformats.org/officeDocument/2006/relationships/image" Target="../media/image3.png"/><Relationship Id="rId12" Type="http://schemas.openxmlformats.org/officeDocument/2006/relationships/image" Target="../media/image1.png"/><Relationship Id="rId9" Type="http://schemas.openxmlformats.org/officeDocument/2006/relationships/image" Target="../media/image19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/>
          <p:nvPr/>
        </p:nvSpPr>
        <p:spPr>
          <a:xfrm>
            <a:off x="1906625" y="2319100"/>
            <a:ext cx="106923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¿Cómo personalizar estos banners para redes sociales?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 FAVOR RECUERDA IR a la barra de menú arriba 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&gt;&gt; DOCUMENTO &gt;&gt; </a:t>
            </a:r>
            <a:r>
              <a:rPr b="1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COPIAR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Cuando tengas tu copia abierta, en tu Google Drive podrás editar texto e imágenes. También podrás añadir el logo de tu organización. 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E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Una vez que tus slides sean finales, descárgalos en formato .png o .jpg y úsalos para pasar la voz en social media. ¡MUCHAS GRACIAS!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6342975" y="370363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1"/>
          <p:cNvPicPr preferRelativeResize="0"/>
          <p:nvPr/>
        </p:nvPicPr>
        <p:blipFill rotWithShape="1">
          <a:blip r:embed="rId3">
            <a:alphaModFix/>
          </a:blip>
          <a:srcRect b="429" l="1492" r="31858" t="-430"/>
          <a:stretch/>
        </p:blipFill>
        <p:spPr>
          <a:xfrm>
            <a:off x="7610506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1" name="Google Shape;141;p11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42" name="Google Shape;142;p11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11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1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1"/>
          <p:cNvSpPr txBox="1"/>
          <p:nvPr>
            <p:ph type="title"/>
          </p:nvPr>
        </p:nvSpPr>
        <p:spPr>
          <a:xfrm>
            <a:off x="423550" y="3162800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 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 rot="-599889">
            <a:off x="5227273" y="3267531"/>
            <a:ext cx="8807354" cy="1440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0"/>
              <a:buFont typeface="Arial"/>
              <a:buNone/>
            </a:pPr>
            <a:r>
              <a:rPr b="0" i="0" lang="es-ES" sz="97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niños y niñas</a:t>
            </a:r>
            <a:endParaRPr b="0" i="0" sz="97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2"/>
          <p:cNvPicPr preferRelativeResize="0"/>
          <p:nvPr/>
        </p:nvPicPr>
        <p:blipFill rotWithShape="1">
          <a:blip r:embed="rId3">
            <a:alphaModFix/>
          </a:blip>
          <a:srcRect b="0" l="7235" r="28616" t="14471"/>
          <a:stretch/>
        </p:blipFill>
        <p:spPr>
          <a:xfrm>
            <a:off x="7610506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5" name="Google Shape;155;p12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56" name="Google Shape;156;p12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12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2"/>
          <p:cNvSpPr txBox="1"/>
          <p:nvPr/>
        </p:nvSpPr>
        <p:spPr>
          <a:xfrm rot="-599889">
            <a:off x="5264948" y="3209026"/>
            <a:ext cx="8807354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ninños y niñas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2"/>
          <p:cNvSpPr txBox="1"/>
          <p:nvPr>
            <p:ph type="title"/>
          </p:nvPr>
        </p:nvSpPr>
        <p:spPr>
          <a:xfrm>
            <a:off x="386175" y="2840750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A 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3" name="Google Shape;16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b="600" l="32837" r="513" t="-600"/>
          <a:stretch/>
        </p:blipFill>
        <p:spPr>
          <a:xfrm>
            <a:off x="7583319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9" name="Google Shape;169;p13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70" name="Google Shape;170;p13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3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"/>
          <p:cNvSpPr txBox="1"/>
          <p:nvPr>
            <p:ph type="title"/>
          </p:nvPr>
        </p:nvSpPr>
        <p:spPr>
          <a:xfrm>
            <a:off x="473400" y="2053675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A LAS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6" name="Google Shape;176;p13"/>
          <p:cNvSpPr txBox="1"/>
          <p:nvPr/>
        </p:nvSpPr>
        <p:spPr>
          <a:xfrm rot="-599894">
            <a:off x="6571076" y="3091176"/>
            <a:ext cx="5004097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mujeres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/>
          <p:cNvPicPr preferRelativeResize="0"/>
          <p:nvPr/>
        </p:nvPicPr>
        <p:blipFill rotWithShape="1">
          <a:blip r:embed="rId3">
            <a:alphaModFix/>
          </a:blip>
          <a:srcRect b="0" l="7897" r="35853" t="0"/>
          <a:stretch/>
        </p:blipFill>
        <p:spPr>
          <a:xfrm>
            <a:off x="7583306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3" name="Google Shape;183;p14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84" name="Google Shape;184;p14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4"/>
          <p:cNvSpPr txBox="1"/>
          <p:nvPr/>
        </p:nvSpPr>
        <p:spPr>
          <a:xfrm rot="-599894">
            <a:off x="6266276" y="3167376"/>
            <a:ext cx="5004097" cy="1856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0" i="0" lang="es-ES" sz="125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mujeres</a:t>
            </a:r>
            <a:endParaRPr b="0" i="0" sz="125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4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 txBox="1"/>
          <p:nvPr>
            <p:ph type="title"/>
          </p:nvPr>
        </p:nvSpPr>
        <p:spPr>
          <a:xfrm>
            <a:off x="423550" y="2400800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A LAS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1" name="Google Shape;19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5"/>
          <p:cNvPicPr preferRelativeResize="0"/>
          <p:nvPr/>
        </p:nvPicPr>
        <p:blipFill rotWithShape="1">
          <a:blip r:embed="rId3">
            <a:alphaModFix/>
          </a:blip>
          <a:srcRect b="11899" l="34397" r="25543" t="28000"/>
          <a:stretch/>
        </p:blipFill>
        <p:spPr>
          <a:xfrm>
            <a:off x="7940775" y="-59127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97" name="Google Shape;197;p15"/>
          <p:cNvGrpSpPr/>
          <p:nvPr/>
        </p:nvGrpSpPr>
        <p:grpSpPr>
          <a:xfrm>
            <a:off x="7940876" y="-540902"/>
            <a:ext cx="6673356" cy="5899957"/>
            <a:chOff x="6540557" y="582060"/>
            <a:chExt cx="6896100" cy="6096886"/>
          </a:xfrm>
        </p:grpSpPr>
        <p:sp>
          <p:nvSpPr>
            <p:cNvPr id="198" name="Google Shape;198;p15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15"/>
          <p:cNvSpPr txBox="1"/>
          <p:nvPr/>
        </p:nvSpPr>
        <p:spPr>
          <a:xfrm rot="-360170">
            <a:off x="4846166" y="2283912"/>
            <a:ext cx="6121767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la economía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7755325" y="65335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69098" y="6397312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5"/>
          <p:cNvSpPr/>
          <p:nvPr/>
        </p:nvSpPr>
        <p:spPr>
          <a:xfrm>
            <a:off x="381550" y="4169489"/>
            <a:ext cx="8267100" cy="21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s-E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Una inversión de menos de $ 1 por persona por año en medidas rentables para prevenir y tratar las ENT podría salvar 7 millones de vidas en países de bajos y medianos ingresos para 2030.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/>
          <p:nvPr/>
        </p:nvSpPr>
        <p:spPr>
          <a:xfrm>
            <a:off x="381550" y="633963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 txBox="1"/>
          <p:nvPr>
            <p:ph type="title"/>
          </p:nvPr>
        </p:nvSpPr>
        <p:spPr>
          <a:xfrm>
            <a:off x="448475" y="2039300"/>
            <a:ext cx="63432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ES" sz="5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5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6" name="Google Shape;20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6"/>
          <p:cNvPicPr preferRelativeResize="0"/>
          <p:nvPr/>
        </p:nvPicPr>
        <p:blipFill rotWithShape="1">
          <a:blip r:embed="rId3">
            <a:alphaModFix/>
          </a:blip>
          <a:srcRect b="0" l="10870" r="22480" t="0"/>
          <a:stretch/>
        </p:blipFill>
        <p:spPr>
          <a:xfrm>
            <a:off x="7940775" y="-59127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2" name="Google Shape;212;p16"/>
          <p:cNvGrpSpPr/>
          <p:nvPr/>
        </p:nvGrpSpPr>
        <p:grpSpPr>
          <a:xfrm>
            <a:off x="7940876" y="-540902"/>
            <a:ext cx="6673356" cy="5899957"/>
            <a:chOff x="6540557" y="582060"/>
            <a:chExt cx="6896100" cy="6096886"/>
          </a:xfrm>
        </p:grpSpPr>
        <p:sp>
          <p:nvSpPr>
            <p:cNvPr id="213" name="Google Shape;213;p16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5" name="Google Shape;21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1423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6"/>
          <p:cNvSpPr/>
          <p:nvPr/>
        </p:nvSpPr>
        <p:spPr>
          <a:xfrm>
            <a:off x="381550" y="4453475"/>
            <a:ext cx="8379300" cy="19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b="1" i="0" lang="es-ES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Una inversión de menos de $ 1 por persona por año en medidas rentables para prevenir y tratar las ENT podría salvar 7 millones de vidas en países de bajos y medianos ingresos para 2030.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7269300" y="69592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6"/>
          <p:cNvSpPr/>
          <p:nvPr/>
        </p:nvSpPr>
        <p:spPr>
          <a:xfrm>
            <a:off x="444500" y="6690625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Global Week for Action on NCDs 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September 2022 - The Year of NCD Investment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 txBox="1"/>
          <p:nvPr>
            <p:ph type="title"/>
          </p:nvPr>
        </p:nvSpPr>
        <p:spPr>
          <a:xfrm>
            <a:off x="381550" y="1989375"/>
            <a:ext cx="6734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20" name="Google Shape;22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6"/>
          <p:cNvSpPr txBox="1"/>
          <p:nvPr/>
        </p:nvSpPr>
        <p:spPr>
          <a:xfrm rot="-360170">
            <a:off x="5074766" y="2283912"/>
            <a:ext cx="6121767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la economía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/>
          <p:nvPr/>
        </p:nvSpPr>
        <p:spPr>
          <a:xfrm>
            <a:off x="8526525" y="6782550"/>
            <a:ext cx="223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E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 rotWithShape="1">
          <a:blip r:embed="rId4">
            <a:alphaModFix/>
          </a:blip>
          <a:srcRect b="0" l="4814" r="28486" t="0"/>
          <a:stretch/>
        </p:blipFill>
        <p:spPr>
          <a:xfrm>
            <a:off x="8531775" y="-573450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9" name="Google Shape;229;p17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30" name="Google Shape;230;p17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17"/>
          <p:cNvSpPr txBox="1"/>
          <p:nvPr>
            <p:ph type="title"/>
          </p:nvPr>
        </p:nvSpPr>
        <p:spPr>
          <a:xfrm>
            <a:off x="573075" y="1964700"/>
            <a:ext cx="72531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</a:t>
            </a:r>
            <a:endParaRPr b="0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PROTEGER</a:t>
            </a:r>
            <a:endParaRPr b="0" i="0" sz="56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573075" y="3947350"/>
            <a:ext cx="8502900" cy="1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s-E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Incluir a las ENT en la cobertura de salud universal, seguro nacional de salud y sistemas de protección social.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7"/>
          <p:cNvSpPr txBox="1"/>
          <p:nvPr/>
        </p:nvSpPr>
        <p:spPr>
          <a:xfrm rot="-360113">
            <a:off x="5253678" y="2034934"/>
            <a:ext cx="7451144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la economía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540825" y="6399813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100" y="213025"/>
            <a:ext cx="2238301" cy="1411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8"/>
          <p:cNvPicPr preferRelativeResize="0"/>
          <p:nvPr/>
        </p:nvPicPr>
        <p:blipFill rotWithShape="1">
          <a:blip r:embed="rId3">
            <a:alphaModFix/>
          </a:blip>
          <a:srcRect b="998" l="23954" r="1042" t="-1000"/>
          <a:stretch/>
        </p:blipFill>
        <p:spPr>
          <a:xfrm>
            <a:off x="8531775" y="-573450"/>
            <a:ext cx="6674100" cy="6674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2" name="Google Shape;242;p18"/>
          <p:cNvSpPr txBox="1"/>
          <p:nvPr/>
        </p:nvSpPr>
        <p:spPr>
          <a:xfrm>
            <a:off x="444500" y="3392025"/>
            <a:ext cx="5655000" cy="12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8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1" i="0" sz="79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8636275" y="6764100"/>
            <a:ext cx="223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18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46" name="Google Shape;246;p18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8"/>
          <p:cNvSpPr/>
          <p:nvPr/>
        </p:nvSpPr>
        <p:spPr>
          <a:xfrm>
            <a:off x="412500" y="3947350"/>
            <a:ext cx="86721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Eliminar gradualmente la promoción de productos no saludables como el tabaco, 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alcohol, los combustibles fósiles y los alimentos y bebidas ultraprocesados.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8"/>
          <p:cNvSpPr txBox="1"/>
          <p:nvPr/>
        </p:nvSpPr>
        <p:spPr>
          <a:xfrm rot="-360113">
            <a:off x="5979703" y="2257834"/>
            <a:ext cx="7451144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la economía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50" name="Google Shape;250;p18"/>
          <p:cNvSpPr/>
          <p:nvPr/>
        </p:nvSpPr>
        <p:spPr>
          <a:xfrm>
            <a:off x="380238" y="634853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550" y="188075"/>
            <a:ext cx="2238301" cy="141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8"/>
          <p:cNvSpPr txBox="1"/>
          <p:nvPr>
            <p:ph type="title"/>
          </p:nvPr>
        </p:nvSpPr>
        <p:spPr>
          <a:xfrm>
            <a:off x="412500" y="1953200"/>
            <a:ext cx="72531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</a:t>
            </a:r>
            <a:endParaRPr b="0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PROTEGER</a:t>
            </a:r>
            <a:endParaRPr b="0" i="0" sz="56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9"/>
          <p:cNvPicPr preferRelativeResize="0"/>
          <p:nvPr/>
        </p:nvPicPr>
        <p:blipFill rotWithShape="1">
          <a:blip r:embed="rId3">
            <a:alphaModFix/>
          </a:blip>
          <a:srcRect b="998" l="23954" r="1042" t="-1000"/>
          <a:stretch/>
        </p:blipFill>
        <p:spPr>
          <a:xfrm>
            <a:off x="8531775" y="-573450"/>
            <a:ext cx="6674100" cy="6674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19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60" name="Google Shape;260;p19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9"/>
          <p:cNvSpPr/>
          <p:nvPr/>
        </p:nvSpPr>
        <p:spPr>
          <a:xfrm>
            <a:off x="412500" y="4007063"/>
            <a:ext cx="88077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Reforzar la evidencia para invertir en ENT a través de más datos y e informes regulares. 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9"/>
          <p:cNvSpPr txBox="1"/>
          <p:nvPr/>
        </p:nvSpPr>
        <p:spPr>
          <a:xfrm rot="-360188">
            <a:off x="4816124" y="2158943"/>
            <a:ext cx="7805303" cy="1425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las personas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>
            <a:off x="8225025" y="6641825"/>
            <a:ext cx="223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9"/>
          <p:cNvSpPr/>
          <p:nvPr/>
        </p:nvSpPr>
        <p:spPr>
          <a:xfrm>
            <a:off x="344475" y="6273763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2500" y="113300"/>
            <a:ext cx="2238301" cy="141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9"/>
          <p:cNvSpPr txBox="1"/>
          <p:nvPr>
            <p:ph type="title"/>
          </p:nvPr>
        </p:nvSpPr>
        <p:spPr>
          <a:xfrm>
            <a:off x="344475" y="1955475"/>
            <a:ext cx="72531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</a:t>
            </a:r>
            <a:endParaRPr b="0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PROTEGER</a:t>
            </a:r>
            <a:endParaRPr b="0" i="0" sz="56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2923" y="6699462"/>
            <a:ext cx="2053250" cy="60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0"/>
          <p:cNvPicPr preferRelativeResize="0"/>
          <p:nvPr/>
        </p:nvPicPr>
        <p:blipFill rotWithShape="1">
          <a:blip r:embed="rId4">
            <a:alphaModFix/>
          </a:blip>
          <a:srcRect b="8581" l="31511" r="6355" t="8581"/>
          <a:stretch/>
        </p:blipFill>
        <p:spPr>
          <a:xfrm>
            <a:off x="8607975" y="-515425"/>
            <a:ext cx="6674100" cy="6674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4" name="Google Shape;274;p20"/>
          <p:cNvGrpSpPr/>
          <p:nvPr/>
        </p:nvGrpSpPr>
        <p:grpSpPr>
          <a:xfrm>
            <a:off x="8532151" y="-573452"/>
            <a:ext cx="6673356" cy="5899957"/>
            <a:chOff x="6540557" y="582060"/>
            <a:chExt cx="6896100" cy="6096886"/>
          </a:xfrm>
        </p:grpSpPr>
        <p:sp>
          <p:nvSpPr>
            <p:cNvPr id="275" name="Google Shape;275;p20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20"/>
          <p:cNvSpPr/>
          <p:nvPr/>
        </p:nvSpPr>
        <p:spPr>
          <a:xfrm>
            <a:off x="412500" y="4003788"/>
            <a:ext cx="86100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Promover investigaciones sobre políticas públicas e inversión en ENT a todos los niveles.</a:t>
            </a:r>
            <a:endParaRPr b="1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 rot="-360246">
            <a:off x="5321514" y="1975441"/>
            <a:ext cx="7150123" cy="1604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0"/>
              <a:buFont typeface="Arial"/>
              <a:buNone/>
            </a:pPr>
            <a:r>
              <a:rPr b="0" i="0" lang="es-ES" sz="108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las personas</a:t>
            </a:r>
            <a:endParaRPr b="0" i="0" sz="108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279" name="Google Shape;279;p20"/>
          <p:cNvSpPr txBox="1"/>
          <p:nvPr/>
        </p:nvSpPr>
        <p:spPr>
          <a:xfrm>
            <a:off x="8387050" y="6764100"/>
            <a:ext cx="2238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0"/>
          <p:cNvSpPr/>
          <p:nvPr/>
        </p:nvSpPr>
        <p:spPr>
          <a:xfrm>
            <a:off x="412500" y="6401263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75" y="114200"/>
            <a:ext cx="2238301" cy="141118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0"/>
          <p:cNvSpPr txBox="1"/>
          <p:nvPr>
            <p:ph type="title"/>
          </p:nvPr>
        </p:nvSpPr>
        <p:spPr>
          <a:xfrm>
            <a:off x="336275" y="1807075"/>
            <a:ext cx="72531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</a:t>
            </a:r>
            <a:endParaRPr b="0" i="0" sz="5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PROTEGER</a:t>
            </a:r>
            <a:endParaRPr b="0" i="0" sz="56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/>
        </p:nvSpPr>
        <p:spPr>
          <a:xfrm>
            <a:off x="485000" y="431125"/>
            <a:ext cx="748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GUÍA PARA EDITAR LAS PLANTILLAS </a:t>
            </a:r>
            <a:endParaRPr b="0" i="0" sz="14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527475" y="923725"/>
            <a:ext cx="5205300" cy="75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Ve a la barra de menú arriba y busca “Archivo”</a:t>
            </a:r>
            <a:endParaRPr b="1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En “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Archivo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” selecciona “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Hacer una copia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”. Esto abrirá otra ventana o pestaña. Guarda el archivo con un nombre de tu elección, por ejemplo Act on NCDs Banner [nombre de tu organización]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Edita las plantillas directamente en tu propia copia en Google Drive.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Añade el logotipo de tu organización 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INSERTAR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imagen en el lugar indicado y borrar el original “Place your logo here”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B. Selecciona la ubicación del gráfico y elije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REEMPLAZAR 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imagen en el menú </a:t>
            </a:r>
            <a:r>
              <a:rPr b="1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FORMATO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Para ajustar el tamaño de la imagen, selecciona y arrastra las esquinas azules del cuadro de selección azul. Para ajustar el recorte, haz doble click en la imagen y usa el cuadrado delimitador negro. Este método también se puede utilizar para reemplazar otras imágenes. </a:t>
            </a: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DC646"/>
              </a:buClr>
              <a:buSzPts val="1600"/>
              <a:buFont typeface="Arial"/>
              <a:buAutoNum type="arabicPeriod"/>
            </a:pPr>
            <a:r>
              <a:rPr b="0" i="0" lang="es-ES" sz="16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Una vez que hayas terminado, selecciona la diapositiva que desees usar, ve a ARCHIVO en el menú y descárgala a tu ordenador como JPG, o sino haz y guarda una captura de pantalla. </a:t>
            </a:r>
            <a:endParaRPr b="0" i="0" sz="16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0725" y="1019067"/>
            <a:ext cx="1916000" cy="179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7152150" y="38347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4526" y="1019075"/>
            <a:ext cx="1664005" cy="17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/>
          <p:nvPr/>
        </p:nvSpPr>
        <p:spPr>
          <a:xfrm>
            <a:off x="9344675" y="38347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5">
            <a:alphaModFix/>
          </a:blip>
          <a:srcRect b="0" l="0" r="3193" t="0"/>
          <a:stretch/>
        </p:blipFill>
        <p:spPr>
          <a:xfrm>
            <a:off x="7152149" y="3246692"/>
            <a:ext cx="1580112" cy="436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2"/>
          <p:cNvGrpSpPr/>
          <p:nvPr/>
        </p:nvGrpSpPr>
        <p:grpSpPr>
          <a:xfrm>
            <a:off x="9038297" y="3090549"/>
            <a:ext cx="2632505" cy="592552"/>
            <a:chOff x="5104875" y="4795450"/>
            <a:chExt cx="2830650" cy="695076"/>
          </a:xfrm>
        </p:grpSpPr>
        <p:pic>
          <p:nvPicPr>
            <p:cNvPr id="27" name="Google Shape;27;p2"/>
            <p:cNvPicPr preferRelativeResize="0"/>
            <p:nvPr/>
          </p:nvPicPr>
          <p:blipFill rotWithShape="1">
            <a:blip r:embed="rId6">
              <a:alphaModFix/>
            </a:blip>
            <a:srcRect b="0" l="2229" r="0" t="8137"/>
            <a:stretch/>
          </p:blipFill>
          <p:spPr>
            <a:xfrm>
              <a:off x="5104875" y="5020026"/>
              <a:ext cx="2830650" cy="47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04875" y="4795450"/>
              <a:ext cx="1780564" cy="224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2"/>
          <p:cNvSpPr txBox="1"/>
          <p:nvPr/>
        </p:nvSpPr>
        <p:spPr>
          <a:xfrm>
            <a:off x="6439325" y="305772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 txBox="1"/>
          <p:nvPr/>
        </p:nvSpPr>
        <p:spPr>
          <a:xfrm>
            <a:off x="11729275" y="38347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32900" y="1019075"/>
            <a:ext cx="2413645" cy="17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 rotWithShape="1">
          <a:blip r:embed="rId9">
            <a:alphaModFix/>
          </a:blip>
          <a:srcRect b="13717" l="56633" r="111" t="18768"/>
          <a:stretch/>
        </p:blipFill>
        <p:spPr>
          <a:xfrm>
            <a:off x="7152150" y="3878149"/>
            <a:ext cx="2733025" cy="20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10">
            <a:alphaModFix/>
          </a:blip>
          <a:srcRect b="2148" l="31082" r="0" t="-2150"/>
          <a:stretch/>
        </p:blipFill>
        <p:spPr>
          <a:xfrm>
            <a:off x="10055600" y="3847025"/>
            <a:ext cx="2774825" cy="20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 txBox="1"/>
          <p:nvPr/>
        </p:nvSpPr>
        <p:spPr>
          <a:xfrm>
            <a:off x="6283200" y="5981023"/>
            <a:ext cx="62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9300" lIns="129300" spcFirstLastPara="1" rIns="129300" wrap="square" tIns="129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DC646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3000" u="none" cap="none" strike="noStrike">
              <a:solidFill>
                <a:srgbClr val="FDC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2"/>
          <p:cNvPicPr preferRelativeResize="0"/>
          <p:nvPr/>
        </p:nvPicPr>
        <p:blipFill rotWithShape="1">
          <a:blip r:embed="rId11">
            <a:alphaModFix/>
          </a:blip>
          <a:srcRect b="39309" l="0" r="44867" t="0"/>
          <a:stretch/>
        </p:blipFill>
        <p:spPr>
          <a:xfrm>
            <a:off x="7152150" y="6108075"/>
            <a:ext cx="2947727" cy="16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91924" y="3968298"/>
            <a:ext cx="1464800" cy="43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"/>
          <p:cNvSpPr/>
          <p:nvPr/>
        </p:nvSpPr>
        <p:spPr>
          <a:xfrm>
            <a:off x="8640275" y="4856350"/>
            <a:ext cx="956700" cy="13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C6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"/>
          <p:cNvPicPr preferRelativeResize="0"/>
          <p:nvPr/>
        </p:nvPicPr>
        <p:blipFill rotWithShape="1">
          <a:blip r:embed="rId3">
            <a:alphaModFix/>
          </a:blip>
          <a:srcRect b="0" l="29515" r="29515" t="0"/>
          <a:stretch/>
        </p:blipFill>
        <p:spPr>
          <a:xfrm>
            <a:off x="7735956" y="115275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3" name="Google Shape;43;p3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44" name="Google Shape;44;p3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3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 txBox="1"/>
          <p:nvPr>
            <p:ph type="title"/>
          </p:nvPr>
        </p:nvSpPr>
        <p:spPr>
          <a:xfrm>
            <a:off x="398625" y="2302925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 txBox="1"/>
          <p:nvPr/>
        </p:nvSpPr>
        <p:spPr>
          <a:xfrm rot="-600007">
            <a:off x="5273547" y="2787488"/>
            <a:ext cx="7592855" cy="1782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i="0" lang="es-ES" sz="12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a las personas</a:t>
            </a:r>
            <a:endParaRPr b="0" i="0" sz="120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1" name="Google Shape;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b="601" l="1176" r="43069" t="15742"/>
          <a:stretch/>
        </p:blipFill>
        <p:spPr>
          <a:xfrm>
            <a:off x="7583319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7" name="Google Shape;57;p5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58" name="Google Shape;58;p5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5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5"/>
          <p:cNvSpPr/>
          <p:nvPr/>
        </p:nvSpPr>
        <p:spPr>
          <a:xfrm>
            <a:off x="348775" y="5921063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5"/>
          <p:cNvSpPr txBox="1"/>
          <p:nvPr>
            <p:ph type="title"/>
          </p:nvPr>
        </p:nvSpPr>
        <p:spPr>
          <a:xfrm>
            <a:off x="423550" y="2553200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4" name="Google Shape;6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"/>
          <p:cNvSpPr txBox="1"/>
          <p:nvPr/>
        </p:nvSpPr>
        <p:spPr>
          <a:xfrm rot="-600239">
            <a:off x="4914484" y="3149649"/>
            <a:ext cx="8733182" cy="12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1" i="0" lang="es-ES" sz="86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a los sistemas de salud</a:t>
            </a:r>
            <a:endParaRPr b="0" i="0" sz="86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6"/>
          <p:cNvPicPr preferRelativeResize="0"/>
          <p:nvPr/>
        </p:nvPicPr>
        <p:blipFill rotWithShape="1">
          <a:blip r:embed="rId3">
            <a:alphaModFix/>
          </a:blip>
          <a:srcRect b="2899" l="31858" r="11891" t="-2899"/>
          <a:stretch/>
        </p:blipFill>
        <p:spPr>
          <a:xfrm>
            <a:off x="7583306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1" name="Google Shape;71;p6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72" name="Google Shape;72;p6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6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6"/>
          <p:cNvSpPr txBox="1"/>
          <p:nvPr/>
        </p:nvSpPr>
        <p:spPr>
          <a:xfrm rot="-600239">
            <a:off x="4914484" y="3102649"/>
            <a:ext cx="8733182" cy="12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1" i="0" lang="es-ES" sz="86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a los sistemas de salud</a:t>
            </a:r>
            <a:endParaRPr b="0" i="0" sz="8600" u="none" cap="none" strike="noStrik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423550" y="5540063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"/>
          <p:cNvSpPr txBox="1"/>
          <p:nvPr>
            <p:ph type="title"/>
          </p:nvPr>
        </p:nvSpPr>
        <p:spPr>
          <a:xfrm>
            <a:off x="423550" y="2553200"/>
            <a:ext cx="6555000" cy="17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s-ES" sz="5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56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9" name="Google Shape;7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7"/>
          <p:cNvPicPr preferRelativeResize="0"/>
          <p:nvPr/>
        </p:nvPicPr>
        <p:blipFill rotWithShape="1">
          <a:blip r:embed="rId3">
            <a:alphaModFix/>
          </a:blip>
          <a:srcRect b="3498" l="34604" r="-1252" t="-3500"/>
          <a:stretch/>
        </p:blipFill>
        <p:spPr>
          <a:xfrm>
            <a:off x="7583556" y="-37125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5" name="Google Shape;85;p7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86" name="Google Shape;86;p7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7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 txBox="1"/>
          <p:nvPr>
            <p:ph type="title"/>
          </p:nvPr>
        </p:nvSpPr>
        <p:spPr>
          <a:xfrm>
            <a:off x="423550" y="2390150"/>
            <a:ext cx="7826100" cy="18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6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2" name="Google Shape;92;p7"/>
          <p:cNvSpPr txBox="1"/>
          <p:nvPr/>
        </p:nvSpPr>
        <p:spPr>
          <a:xfrm rot="-599827">
            <a:off x="5294895" y="2906625"/>
            <a:ext cx="8243160" cy="1366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Arial"/>
              <a:buNone/>
            </a:pPr>
            <a:r>
              <a:rPr b="0" i="0" lang="es-ES" sz="92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al personal de salud</a:t>
            </a:r>
            <a:endParaRPr b="0" i="0" sz="92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8"/>
          <p:cNvPicPr preferRelativeResize="0"/>
          <p:nvPr/>
        </p:nvPicPr>
        <p:blipFill rotWithShape="1">
          <a:blip r:embed="rId3">
            <a:alphaModFix/>
          </a:blip>
          <a:srcRect b="3928" l="22503" r="10798" t="-3929"/>
          <a:stretch/>
        </p:blipFill>
        <p:spPr>
          <a:xfrm>
            <a:off x="7583319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9" name="Google Shape;99;p8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00" name="Google Shape;100;p8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8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8"/>
          <p:cNvSpPr txBox="1"/>
          <p:nvPr>
            <p:ph type="title"/>
          </p:nvPr>
        </p:nvSpPr>
        <p:spPr>
          <a:xfrm>
            <a:off x="423550" y="2365250"/>
            <a:ext cx="7826100" cy="17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b="0" i="0" lang="es-ES" sz="5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</a:t>
            </a:r>
            <a:endParaRPr b="0" i="0" sz="5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8"/>
          <p:cNvSpPr txBox="1"/>
          <p:nvPr/>
        </p:nvSpPr>
        <p:spPr>
          <a:xfrm rot="-599818">
            <a:off x="4792950" y="2741986"/>
            <a:ext cx="9313000" cy="1292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00"/>
              <a:buFont typeface="Arial"/>
              <a:buNone/>
            </a:pPr>
            <a:r>
              <a:rPr b="1" i="0" lang="es-ES" sz="87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al personal de salud</a:t>
            </a:r>
            <a:endParaRPr b="1" i="0" sz="87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9"/>
          <p:cNvPicPr preferRelativeResize="0"/>
          <p:nvPr/>
        </p:nvPicPr>
        <p:blipFill rotWithShape="1">
          <a:blip r:embed="rId3">
            <a:alphaModFix/>
          </a:blip>
          <a:srcRect b="940" l="29205" r="4144" t="-940"/>
          <a:stretch/>
        </p:blipFill>
        <p:spPr>
          <a:xfrm>
            <a:off x="7610506" y="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13" name="Google Shape;113;p9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14" name="Google Shape;114;p9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9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9"/>
          <p:cNvSpPr txBox="1"/>
          <p:nvPr>
            <p:ph type="title"/>
          </p:nvPr>
        </p:nvSpPr>
        <p:spPr>
          <a:xfrm>
            <a:off x="473400" y="2290475"/>
            <a:ext cx="782610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s-ES" sz="5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 </a:t>
            </a:r>
            <a:endParaRPr b="0" i="0" sz="50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9"/>
          <p:cNvSpPr txBox="1"/>
          <p:nvPr/>
        </p:nvSpPr>
        <p:spPr>
          <a:xfrm rot="-600112">
            <a:off x="3132418" y="2900729"/>
            <a:ext cx="10265413" cy="1485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s-ES" sz="10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los/as adolescentes</a:t>
            </a:r>
            <a:endParaRPr b="0" i="0" sz="10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21" name="Google Shape;12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0"/>
          <p:cNvPicPr preferRelativeResize="0"/>
          <p:nvPr/>
        </p:nvPicPr>
        <p:blipFill rotWithShape="1">
          <a:blip r:embed="rId3">
            <a:alphaModFix/>
          </a:blip>
          <a:srcRect b="0" l="4678" r="28672" t="0"/>
          <a:stretch/>
        </p:blipFill>
        <p:spPr>
          <a:xfrm>
            <a:off x="7583319" y="39650"/>
            <a:ext cx="7896300" cy="78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7" name="Google Shape;127;p10"/>
          <p:cNvGrpSpPr/>
          <p:nvPr/>
        </p:nvGrpSpPr>
        <p:grpSpPr>
          <a:xfrm>
            <a:off x="7583451" y="99306"/>
            <a:ext cx="7896035" cy="6980934"/>
            <a:chOff x="6540557" y="582060"/>
            <a:chExt cx="6896100" cy="6096886"/>
          </a:xfrm>
        </p:grpSpPr>
        <p:sp>
          <p:nvSpPr>
            <p:cNvPr id="128" name="Google Shape;128;p10"/>
            <p:cNvSpPr/>
            <p:nvPr/>
          </p:nvSpPr>
          <p:spPr>
            <a:xfrm>
              <a:off x="7908505" y="4598687"/>
              <a:ext cx="4159884" cy="2080259"/>
            </a:xfrm>
            <a:custGeom>
              <a:rect b="b" l="l" r="r" t="t"/>
              <a:pathLst>
                <a:path extrusionOk="0" h="2080259" w="4159884">
                  <a:moveTo>
                    <a:pt x="0" y="0"/>
                  </a:moveTo>
                  <a:lnTo>
                    <a:pt x="552" y="48405"/>
                  </a:lnTo>
                  <a:lnTo>
                    <a:pt x="2200" y="96539"/>
                  </a:lnTo>
                  <a:lnTo>
                    <a:pt x="4933" y="144391"/>
                  </a:lnTo>
                  <a:lnTo>
                    <a:pt x="8739" y="191948"/>
                  </a:lnTo>
                  <a:lnTo>
                    <a:pt x="13605" y="239198"/>
                  </a:lnTo>
                  <a:lnTo>
                    <a:pt x="19519" y="286130"/>
                  </a:lnTo>
                  <a:lnTo>
                    <a:pt x="26471" y="332730"/>
                  </a:lnTo>
                  <a:lnTo>
                    <a:pt x="34446" y="378989"/>
                  </a:lnTo>
                  <a:lnTo>
                    <a:pt x="43435" y="424892"/>
                  </a:lnTo>
                  <a:lnTo>
                    <a:pt x="53424" y="470429"/>
                  </a:lnTo>
                  <a:lnTo>
                    <a:pt x="64402" y="515588"/>
                  </a:lnTo>
                  <a:lnTo>
                    <a:pt x="76356" y="560356"/>
                  </a:lnTo>
                  <a:lnTo>
                    <a:pt x="89276" y="604722"/>
                  </a:lnTo>
                  <a:lnTo>
                    <a:pt x="103148" y="648673"/>
                  </a:lnTo>
                  <a:lnTo>
                    <a:pt x="117961" y="692198"/>
                  </a:lnTo>
                  <a:lnTo>
                    <a:pt x="133703" y="735285"/>
                  </a:lnTo>
                  <a:lnTo>
                    <a:pt x="150362" y="777921"/>
                  </a:lnTo>
                  <a:lnTo>
                    <a:pt x="167925" y="820095"/>
                  </a:lnTo>
                  <a:lnTo>
                    <a:pt x="186382" y="861795"/>
                  </a:lnTo>
                  <a:lnTo>
                    <a:pt x="205720" y="903008"/>
                  </a:lnTo>
                  <a:lnTo>
                    <a:pt x="225927" y="943724"/>
                  </a:lnTo>
                  <a:lnTo>
                    <a:pt x="246991" y="983929"/>
                  </a:lnTo>
                  <a:lnTo>
                    <a:pt x="268900" y="1023612"/>
                  </a:lnTo>
                  <a:lnTo>
                    <a:pt x="291643" y="1062761"/>
                  </a:lnTo>
                  <a:lnTo>
                    <a:pt x="315206" y="1101364"/>
                  </a:lnTo>
                  <a:lnTo>
                    <a:pt x="339579" y="1139410"/>
                  </a:lnTo>
                  <a:lnTo>
                    <a:pt x="364749" y="1176885"/>
                  </a:lnTo>
                  <a:lnTo>
                    <a:pt x="390705" y="1213778"/>
                  </a:lnTo>
                  <a:lnTo>
                    <a:pt x="417433" y="1250077"/>
                  </a:lnTo>
                  <a:lnTo>
                    <a:pt x="444924" y="1285771"/>
                  </a:lnTo>
                  <a:lnTo>
                    <a:pt x="473163" y="1320847"/>
                  </a:lnTo>
                  <a:lnTo>
                    <a:pt x="502140" y="1355293"/>
                  </a:lnTo>
                  <a:lnTo>
                    <a:pt x="531843" y="1389097"/>
                  </a:lnTo>
                  <a:lnTo>
                    <a:pt x="562259" y="1422247"/>
                  </a:lnTo>
                  <a:lnTo>
                    <a:pt x="593377" y="1454732"/>
                  </a:lnTo>
                  <a:lnTo>
                    <a:pt x="625184" y="1486540"/>
                  </a:lnTo>
                  <a:lnTo>
                    <a:pt x="657669" y="1517657"/>
                  </a:lnTo>
                  <a:lnTo>
                    <a:pt x="690819" y="1548073"/>
                  </a:lnTo>
                  <a:lnTo>
                    <a:pt x="724623" y="1577776"/>
                  </a:lnTo>
                  <a:lnTo>
                    <a:pt x="759069" y="1606753"/>
                  </a:lnTo>
                  <a:lnTo>
                    <a:pt x="794145" y="1634992"/>
                  </a:lnTo>
                  <a:lnTo>
                    <a:pt x="829839" y="1662483"/>
                  </a:lnTo>
                  <a:lnTo>
                    <a:pt x="866138" y="1689211"/>
                  </a:lnTo>
                  <a:lnTo>
                    <a:pt x="903031" y="1715167"/>
                  </a:lnTo>
                  <a:lnTo>
                    <a:pt x="940507" y="1740337"/>
                  </a:lnTo>
                  <a:lnTo>
                    <a:pt x="978552" y="1764710"/>
                  </a:lnTo>
                  <a:lnTo>
                    <a:pt x="1017155" y="1788273"/>
                  </a:lnTo>
                  <a:lnTo>
                    <a:pt x="1056304" y="1811016"/>
                  </a:lnTo>
                  <a:lnTo>
                    <a:pt x="1095987" y="1832925"/>
                  </a:lnTo>
                  <a:lnTo>
                    <a:pt x="1136192" y="1853989"/>
                  </a:lnTo>
                  <a:lnTo>
                    <a:pt x="1176908" y="1874196"/>
                  </a:lnTo>
                  <a:lnTo>
                    <a:pt x="1218121" y="1893534"/>
                  </a:lnTo>
                  <a:lnTo>
                    <a:pt x="1259821" y="1911991"/>
                  </a:lnTo>
                  <a:lnTo>
                    <a:pt x="1301995" y="1929555"/>
                  </a:lnTo>
                  <a:lnTo>
                    <a:pt x="1344632" y="1946213"/>
                  </a:lnTo>
                  <a:lnTo>
                    <a:pt x="1387718" y="1961955"/>
                  </a:lnTo>
                  <a:lnTo>
                    <a:pt x="1431243" y="1976768"/>
                  </a:lnTo>
                  <a:lnTo>
                    <a:pt x="1475194" y="1990641"/>
                  </a:lnTo>
                  <a:lnTo>
                    <a:pt x="1519560" y="2003560"/>
                  </a:lnTo>
                  <a:lnTo>
                    <a:pt x="1564328" y="2015514"/>
                  </a:lnTo>
                  <a:lnTo>
                    <a:pt x="1609487" y="2026492"/>
                  </a:lnTo>
                  <a:lnTo>
                    <a:pt x="1655024" y="2036481"/>
                  </a:lnTo>
                  <a:lnTo>
                    <a:pt x="1700927" y="2045470"/>
                  </a:lnTo>
                  <a:lnTo>
                    <a:pt x="1747186" y="2053446"/>
                  </a:lnTo>
                  <a:lnTo>
                    <a:pt x="1793787" y="2060397"/>
                  </a:lnTo>
                  <a:lnTo>
                    <a:pt x="1840718" y="2066311"/>
                  </a:lnTo>
                  <a:lnTo>
                    <a:pt x="1887968" y="2071177"/>
                  </a:lnTo>
                  <a:lnTo>
                    <a:pt x="1935525" y="2074983"/>
                  </a:lnTo>
                  <a:lnTo>
                    <a:pt x="1983377" y="2077716"/>
                  </a:lnTo>
                  <a:lnTo>
                    <a:pt x="2031511" y="2079364"/>
                  </a:lnTo>
                  <a:lnTo>
                    <a:pt x="2079917" y="2079917"/>
                  </a:lnTo>
                  <a:lnTo>
                    <a:pt x="2128322" y="2079364"/>
                  </a:lnTo>
                  <a:lnTo>
                    <a:pt x="2176456" y="2077716"/>
                  </a:lnTo>
                  <a:lnTo>
                    <a:pt x="2224308" y="2074983"/>
                  </a:lnTo>
                  <a:lnTo>
                    <a:pt x="2271865" y="2071177"/>
                  </a:lnTo>
                  <a:lnTo>
                    <a:pt x="2319115" y="2066311"/>
                  </a:lnTo>
                  <a:lnTo>
                    <a:pt x="2366047" y="2060397"/>
                  </a:lnTo>
                  <a:lnTo>
                    <a:pt x="2412647" y="2053446"/>
                  </a:lnTo>
                  <a:lnTo>
                    <a:pt x="2458906" y="2045470"/>
                  </a:lnTo>
                  <a:lnTo>
                    <a:pt x="2504809" y="2036481"/>
                  </a:lnTo>
                  <a:lnTo>
                    <a:pt x="2550347" y="2026492"/>
                  </a:lnTo>
                  <a:lnTo>
                    <a:pt x="2595505" y="2015514"/>
                  </a:lnTo>
                  <a:lnTo>
                    <a:pt x="2640273" y="2003560"/>
                  </a:lnTo>
                  <a:lnTo>
                    <a:pt x="2684639" y="1990641"/>
                  </a:lnTo>
                  <a:lnTo>
                    <a:pt x="2728590" y="1976768"/>
                  </a:lnTo>
                  <a:lnTo>
                    <a:pt x="2772115" y="1961955"/>
                  </a:lnTo>
                  <a:lnTo>
                    <a:pt x="2815202" y="1946213"/>
                  </a:lnTo>
                  <a:lnTo>
                    <a:pt x="2857838" y="1929555"/>
                  </a:lnTo>
                  <a:lnTo>
                    <a:pt x="2900012" y="1911991"/>
                  </a:lnTo>
                  <a:lnTo>
                    <a:pt x="2941712" y="1893534"/>
                  </a:lnTo>
                  <a:lnTo>
                    <a:pt x="2982925" y="1874196"/>
                  </a:lnTo>
                  <a:lnTo>
                    <a:pt x="3023641" y="1853989"/>
                  </a:lnTo>
                  <a:lnTo>
                    <a:pt x="3063846" y="1832925"/>
                  </a:lnTo>
                  <a:lnTo>
                    <a:pt x="3103529" y="1811016"/>
                  </a:lnTo>
                  <a:lnTo>
                    <a:pt x="3142678" y="1788273"/>
                  </a:lnTo>
                  <a:lnTo>
                    <a:pt x="3181281" y="1764710"/>
                  </a:lnTo>
                  <a:lnTo>
                    <a:pt x="3219327" y="1740337"/>
                  </a:lnTo>
                  <a:lnTo>
                    <a:pt x="3256802" y="1715167"/>
                  </a:lnTo>
                  <a:lnTo>
                    <a:pt x="3293695" y="1689211"/>
                  </a:lnTo>
                  <a:lnTo>
                    <a:pt x="3329995" y="1662483"/>
                  </a:lnTo>
                  <a:lnTo>
                    <a:pt x="3365688" y="1634992"/>
                  </a:lnTo>
                  <a:lnTo>
                    <a:pt x="3400764" y="1606753"/>
                  </a:lnTo>
                  <a:lnTo>
                    <a:pt x="3435210" y="1577776"/>
                  </a:lnTo>
                  <a:lnTo>
                    <a:pt x="3469014" y="1548073"/>
                  </a:lnTo>
                  <a:lnTo>
                    <a:pt x="3502165" y="1517657"/>
                  </a:lnTo>
                  <a:lnTo>
                    <a:pt x="3534649" y="1486540"/>
                  </a:lnTo>
                  <a:lnTo>
                    <a:pt x="3566457" y="1454732"/>
                  </a:lnTo>
                  <a:lnTo>
                    <a:pt x="3597574" y="1422247"/>
                  </a:lnTo>
                  <a:lnTo>
                    <a:pt x="3627990" y="1389097"/>
                  </a:lnTo>
                  <a:lnTo>
                    <a:pt x="3657693" y="1355293"/>
                  </a:lnTo>
                  <a:lnTo>
                    <a:pt x="3686670" y="1320847"/>
                  </a:lnTo>
                  <a:lnTo>
                    <a:pt x="3714910" y="1285771"/>
                  </a:lnTo>
                  <a:lnTo>
                    <a:pt x="3742400" y="1250077"/>
                  </a:lnTo>
                  <a:lnTo>
                    <a:pt x="3769129" y="1213778"/>
                  </a:lnTo>
                  <a:lnTo>
                    <a:pt x="3795084" y="1176885"/>
                  </a:lnTo>
                  <a:lnTo>
                    <a:pt x="3820254" y="1139410"/>
                  </a:lnTo>
                  <a:lnTo>
                    <a:pt x="3844627" y="1101364"/>
                  </a:lnTo>
                  <a:lnTo>
                    <a:pt x="3868190" y="1062761"/>
                  </a:lnTo>
                  <a:lnTo>
                    <a:pt x="3890933" y="1023612"/>
                  </a:lnTo>
                  <a:lnTo>
                    <a:pt x="3912842" y="983929"/>
                  </a:lnTo>
                  <a:lnTo>
                    <a:pt x="3933906" y="943724"/>
                  </a:lnTo>
                  <a:lnTo>
                    <a:pt x="3954113" y="903008"/>
                  </a:lnTo>
                  <a:lnTo>
                    <a:pt x="3973451" y="861795"/>
                  </a:lnTo>
                  <a:lnTo>
                    <a:pt x="3991908" y="820095"/>
                  </a:lnTo>
                  <a:lnTo>
                    <a:pt x="4009472" y="777921"/>
                  </a:lnTo>
                  <a:lnTo>
                    <a:pt x="4026130" y="735285"/>
                  </a:lnTo>
                  <a:lnTo>
                    <a:pt x="4041872" y="692198"/>
                  </a:lnTo>
                  <a:lnTo>
                    <a:pt x="4056685" y="648673"/>
                  </a:lnTo>
                  <a:lnTo>
                    <a:pt x="4070558" y="604722"/>
                  </a:lnTo>
                  <a:lnTo>
                    <a:pt x="4083477" y="560356"/>
                  </a:lnTo>
                  <a:lnTo>
                    <a:pt x="4095432" y="515588"/>
                  </a:lnTo>
                  <a:lnTo>
                    <a:pt x="4106409" y="470429"/>
                  </a:lnTo>
                  <a:lnTo>
                    <a:pt x="4116398" y="424892"/>
                  </a:lnTo>
                  <a:lnTo>
                    <a:pt x="4125387" y="378989"/>
                  </a:lnTo>
                  <a:lnTo>
                    <a:pt x="4133363" y="332730"/>
                  </a:lnTo>
                  <a:lnTo>
                    <a:pt x="4140314" y="286130"/>
                  </a:lnTo>
                  <a:lnTo>
                    <a:pt x="4146228" y="239198"/>
                  </a:lnTo>
                  <a:lnTo>
                    <a:pt x="4151094" y="191948"/>
                  </a:lnTo>
                  <a:lnTo>
                    <a:pt x="4154900" y="144391"/>
                  </a:lnTo>
                  <a:lnTo>
                    <a:pt x="4157633" y="96539"/>
                  </a:lnTo>
                  <a:lnTo>
                    <a:pt x="4159282" y="48405"/>
                  </a:lnTo>
                  <a:lnTo>
                    <a:pt x="4159834" y="0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6540557" y="582060"/>
              <a:ext cx="6896100" cy="3587750"/>
            </a:xfrm>
            <a:custGeom>
              <a:rect b="b" l="l" r="r" t="t"/>
              <a:pathLst>
                <a:path extrusionOk="0" h="3587750" w="6896100">
                  <a:moveTo>
                    <a:pt x="0" y="3587153"/>
                  </a:moveTo>
                  <a:lnTo>
                    <a:pt x="320" y="3537703"/>
                  </a:lnTo>
                  <a:lnTo>
                    <a:pt x="1280" y="3488414"/>
                  </a:lnTo>
                  <a:lnTo>
                    <a:pt x="2875" y="3439290"/>
                  </a:lnTo>
                  <a:lnTo>
                    <a:pt x="5101" y="3390335"/>
                  </a:lnTo>
                  <a:lnTo>
                    <a:pt x="7954" y="3341553"/>
                  </a:lnTo>
                  <a:lnTo>
                    <a:pt x="11429" y="3292949"/>
                  </a:lnTo>
                  <a:lnTo>
                    <a:pt x="15523" y="3244527"/>
                  </a:lnTo>
                  <a:lnTo>
                    <a:pt x="20231" y="3196292"/>
                  </a:lnTo>
                  <a:lnTo>
                    <a:pt x="25550" y="3148246"/>
                  </a:lnTo>
                  <a:lnTo>
                    <a:pt x="31474" y="3100396"/>
                  </a:lnTo>
                  <a:lnTo>
                    <a:pt x="38001" y="3052744"/>
                  </a:lnTo>
                  <a:lnTo>
                    <a:pt x="45126" y="3005296"/>
                  </a:lnTo>
                  <a:lnTo>
                    <a:pt x="52845" y="2958056"/>
                  </a:lnTo>
                  <a:lnTo>
                    <a:pt x="61154" y="2911027"/>
                  </a:lnTo>
                  <a:lnTo>
                    <a:pt x="70048" y="2864214"/>
                  </a:lnTo>
                  <a:lnTo>
                    <a:pt x="79524" y="2817622"/>
                  </a:lnTo>
                  <a:lnTo>
                    <a:pt x="89577" y="2771255"/>
                  </a:lnTo>
                  <a:lnTo>
                    <a:pt x="100203" y="2725116"/>
                  </a:lnTo>
                  <a:lnTo>
                    <a:pt x="111399" y="2679211"/>
                  </a:lnTo>
                  <a:lnTo>
                    <a:pt x="123160" y="2633543"/>
                  </a:lnTo>
                  <a:lnTo>
                    <a:pt x="135482" y="2588117"/>
                  </a:lnTo>
                  <a:lnTo>
                    <a:pt x="148361" y="2542937"/>
                  </a:lnTo>
                  <a:lnTo>
                    <a:pt x="161793" y="2498007"/>
                  </a:lnTo>
                  <a:lnTo>
                    <a:pt x="175774" y="2453332"/>
                  </a:lnTo>
                  <a:lnTo>
                    <a:pt x="190299" y="2408916"/>
                  </a:lnTo>
                  <a:lnTo>
                    <a:pt x="205364" y="2364763"/>
                  </a:lnTo>
                  <a:lnTo>
                    <a:pt x="220966" y="2320877"/>
                  </a:lnTo>
                  <a:lnTo>
                    <a:pt x="237101" y="2277264"/>
                  </a:lnTo>
                  <a:lnTo>
                    <a:pt x="253763" y="2233926"/>
                  </a:lnTo>
                  <a:lnTo>
                    <a:pt x="270949" y="2190868"/>
                  </a:lnTo>
                  <a:lnTo>
                    <a:pt x="288656" y="2148095"/>
                  </a:lnTo>
                  <a:lnTo>
                    <a:pt x="306878" y="2105610"/>
                  </a:lnTo>
                  <a:lnTo>
                    <a:pt x="325612" y="2063419"/>
                  </a:lnTo>
                  <a:lnTo>
                    <a:pt x="344854" y="2021525"/>
                  </a:lnTo>
                  <a:lnTo>
                    <a:pt x="364599" y="1979933"/>
                  </a:lnTo>
                  <a:lnTo>
                    <a:pt x="384843" y="1938646"/>
                  </a:lnTo>
                  <a:lnTo>
                    <a:pt x="405583" y="1897670"/>
                  </a:lnTo>
                  <a:lnTo>
                    <a:pt x="426814" y="1857008"/>
                  </a:lnTo>
                  <a:lnTo>
                    <a:pt x="448532" y="1816665"/>
                  </a:lnTo>
                  <a:lnTo>
                    <a:pt x="470733" y="1776645"/>
                  </a:lnTo>
                  <a:lnTo>
                    <a:pt x="493413" y="1736952"/>
                  </a:lnTo>
                  <a:lnTo>
                    <a:pt x="516568" y="1697591"/>
                  </a:lnTo>
                  <a:lnTo>
                    <a:pt x="540194" y="1658565"/>
                  </a:lnTo>
                  <a:lnTo>
                    <a:pt x="564285" y="1619879"/>
                  </a:lnTo>
                  <a:lnTo>
                    <a:pt x="588840" y="1581538"/>
                  </a:lnTo>
                  <a:lnTo>
                    <a:pt x="613853" y="1543546"/>
                  </a:lnTo>
                  <a:lnTo>
                    <a:pt x="639319" y="1505906"/>
                  </a:lnTo>
                  <a:lnTo>
                    <a:pt x="665236" y="1468624"/>
                  </a:lnTo>
                  <a:lnTo>
                    <a:pt x="691600" y="1431703"/>
                  </a:lnTo>
                  <a:lnTo>
                    <a:pt x="718404" y="1395147"/>
                  </a:lnTo>
                  <a:lnTo>
                    <a:pt x="745647" y="1358962"/>
                  </a:lnTo>
                  <a:lnTo>
                    <a:pt x="773324" y="1323151"/>
                  </a:lnTo>
                  <a:lnTo>
                    <a:pt x="801430" y="1287719"/>
                  </a:lnTo>
                  <a:lnTo>
                    <a:pt x="829961" y="1252669"/>
                  </a:lnTo>
                  <a:lnTo>
                    <a:pt x="858914" y="1218007"/>
                  </a:lnTo>
                  <a:lnTo>
                    <a:pt x="888284" y="1183735"/>
                  </a:lnTo>
                  <a:lnTo>
                    <a:pt x="918067" y="1149860"/>
                  </a:lnTo>
                  <a:lnTo>
                    <a:pt x="948259" y="1116384"/>
                  </a:lnTo>
                  <a:lnTo>
                    <a:pt x="978856" y="1083313"/>
                  </a:lnTo>
                  <a:lnTo>
                    <a:pt x="1009854" y="1050650"/>
                  </a:lnTo>
                  <a:lnTo>
                    <a:pt x="1041249" y="1018400"/>
                  </a:lnTo>
                  <a:lnTo>
                    <a:pt x="1073036" y="986566"/>
                  </a:lnTo>
                  <a:lnTo>
                    <a:pt x="1105212" y="955154"/>
                  </a:lnTo>
                  <a:lnTo>
                    <a:pt x="1137772" y="924168"/>
                  </a:lnTo>
                  <a:lnTo>
                    <a:pt x="1170713" y="893612"/>
                  </a:lnTo>
                  <a:lnTo>
                    <a:pt x="1204029" y="863489"/>
                  </a:lnTo>
                  <a:lnTo>
                    <a:pt x="1237718" y="833805"/>
                  </a:lnTo>
                  <a:lnTo>
                    <a:pt x="1271774" y="804564"/>
                  </a:lnTo>
                  <a:lnTo>
                    <a:pt x="1306195" y="775769"/>
                  </a:lnTo>
                  <a:lnTo>
                    <a:pt x="1340975" y="747426"/>
                  </a:lnTo>
                  <a:lnTo>
                    <a:pt x="1376111" y="719538"/>
                  </a:lnTo>
                  <a:lnTo>
                    <a:pt x="1411598" y="692110"/>
                  </a:lnTo>
                  <a:lnTo>
                    <a:pt x="1447433" y="665146"/>
                  </a:lnTo>
                  <a:lnTo>
                    <a:pt x="1483611" y="638650"/>
                  </a:lnTo>
                  <a:lnTo>
                    <a:pt x="1520128" y="612627"/>
                  </a:lnTo>
                  <a:lnTo>
                    <a:pt x="1556980" y="587081"/>
                  </a:lnTo>
                  <a:lnTo>
                    <a:pt x="1594164" y="562016"/>
                  </a:lnTo>
                  <a:lnTo>
                    <a:pt x="1631674" y="537436"/>
                  </a:lnTo>
                  <a:lnTo>
                    <a:pt x="1669507" y="513346"/>
                  </a:lnTo>
                  <a:lnTo>
                    <a:pt x="1707658" y="489750"/>
                  </a:lnTo>
                  <a:lnTo>
                    <a:pt x="1746125" y="466652"/>
                  </a:lnTo>
                  <a:lnTo>
                    <a:pt x="1784901" y="444056"/>
                  </a:lnTo>
                  <a:lnTo>
                    <a:pt x="1823984" y="421967"/>
                  </a:lnTo>
                  <a:lnTo>
                    <a:pt x="1863369" y="400390"/>
                  </a:lnTo>
                  <a:lnTo>
                    <a:pt x="1903052" y="379327"/>
                  </a:lnTo>
                  <a:lnTo>
                    <a:pt x="1943030" y="358785"/>
                  </a:lnTo>
                  <a:lnTo>
                    <a:pt x="1983297" y="338766"/>
                  </a:lnTo>
                  <a:lnTo>
                    <a:pt x="2023850" y="319275"/>
                  </a:lnTo>
                  <a:lnTo>
                    <a:pt x="2064684" y="300317"/>
                  </a:lnTo>
                  <a:lnTo>
                    <a:pt x="2105797" y="281895"/>
                  </a:lnTo>
                  <a:lnTo>
                    <a:pt x="2147182" y="264014"/>
                  </a:lnTo>
                  <a:lnTo>
                    <a:pt x="2188837" y="246679"/>
                  </a:lnTo>
                  <a:lnTo>
                    <a:pt x="2230758" y="229893"/>
                  </a:lnTo>
                  <a:lnTo>
                    <a:pt x="2272939" y="213660"/>
                  </a:lnTo>
                  <a:lnTo>
                    <a:pt x="2315377" y="197986"/>
                  </a:lnTo>
                  <a:lnTo>
                    <a:pt x="2358069" y="182874"/>
                  </a:lnTo>
                  <a:lnTo>
                    <a:pt x="2401009" y="168329"/>
                  </a:lnTo>
                  <a:lnTo>
                    <a:pt x="2444194" y="154355"/>
                  </a:lnTo>
                  <a:lnTo>
                    <a:pt x="2487619" y="140955"/>
                  </a:lnTo>
                  <a:lnTo>
                    <a:pt x="2531281" y="128136"/>
                  </a:lnTo>
                  <a:lnTo>
                    <a:pt x="2575176" y="115899"/>
                  </a:lnTo>
                  <a:lnTo>
                    <a:pt x="2619299" y="104251"/>
                  </a:lnTo>
                  <a:lnTo>
                    <a:pt x="2663645" y="93195"/>
                  </a:lnTo>
                  <a:lnTo>
                    <a:pt x="2708212" y="82736"/>
                  </a:lnTo>
                  <a:lnTo>
                    <a:pt x="2752995" y="72877"/>
                  </a:lnTo>
                  <a:lnTo>
                    <a:pt x="2797990" y="63624"/>
                  </a:lnTo>
                  <a:lnTo>
                    <a:pt x="2843192" y="54980"/>
                  </a:lnTo>
                  <a:lnTo>
                    <a:pt x="2888598" y="46949"/>
                  </a:lnTo>
                  <a:lnTo>
                    <a:pt x="2934204" y="39536"/>
                  </a:lnTo>
                  <a:lnTo>
                    <a:pt x="2980005" y="32746"/>
                  </a:lnTo>
                  <a:lnTo>
                    <a:pt x="3025997" y="26582"/>
                  </a:lnTo>
                  <a:lnTo>
                    <a:pt x="3072177" y="21048"/>
                  </a:lnTo>
                  <a:lnTo>
                    <a:pt x="3118539" y="16150"/>
                  </a:lnTo>
                  <a:lnTo>
                    <a:pt x="3165081" y="11891"/>
                  </a:lnTo>
                  <a:lnTo>
                    <a:pt x="3211797" y="8275"/>
                  </a:lnTo>
                  <a:lnTo>
                    <a:pt x="3258685" y="5307"/>
                  </a:lnTo>
                  <a:lnTo>
                    <a:pt x="3305739" y="2992"/>
                  </a:lnTo>
                  <a:lnTo>
                    <a:pt x="3352955" y="1332"/>
                  </a:lnTo>
                  <a:lnTo>
                    <a:pt x="3400330" y="333"/>
                  </a:lnTo>
                  <a:lnTo>
                    <a:pt x="3447859" y="0"/>
                  </a:lnTo>
                  <a:lnTo>
                    <a:pt x="3495388" y="333"/>
                  </a:lnTo>
                  <a:lnTo>
                    <a:pt x="3542763" y="1332"/>
                  </a:lnTo>
                  <a:lnTo>
                    <a:pt x="3589980" y="2992"/>
                  </a:lnTo>
                  <a:lnTo>
                    <a:pt x="3637033" y="5307"/>
                  </a:lnTo>
                  <a:lnTo>
                    <a:pt x="3683921" y="8275"/>
                  </a:lnTo>
                  <a:lnTo>
                    <a:pt x="3730637" y="11891"/>
                  </a:lnTo>
                  <a:lnTo>
                    <a:pt x="3777179" y="16150"/>
                  </a:lnTo>
                  <a:lnTo>
                    <a:pt x="3823541" y="21048"/>
                  </a:lnTo>
                  <a:lnTo>
                    <a:pt x="3869721" y="26582"/>
                  </a:lnTo>
                  <a:lnTo>
                    <a:pt x="3915713" y="32746"/>
                  </a:lnTo>
                  <a:lnTo>
                    <a:pt x="3961514" y="39536"/>
                  </a:lnTo>
                  <a:lnTo>
                    <a:pt x="4007120" y="46949"/>
                  </a:lnTo>
                  <a:lnTo>
                    <a:pt x="4052526" y="54980"/>
                  </a:lnTo>
                  <a:lnTo>
                    <a:pt x="4097729" y="63624"/>
                  </a:lnTo>
                  <a:lnTo>
                    <a:pt x="4142723" y="72877"/>
                  </a:lnTo>
                  <a:lnTo>
                    <a:pt x="4187506" y="82736"/>
                  </a:lnTo>
                  <a:lnTo>
                    <a:pt x="4232073" y="93195"/>
                  </a:lnTo>
                  <a:lnTo>
                    <a:pt x="4276420" y="104251"/>
                  </a:lnTo>
                  <a:lnTo>
                    <a:pt x="4320543" y="115899"/>
                  </a:lnTo>
                  <a:lnTo>
                    <a:pt x="4364437" y="128136"/>
                  </a:lnTo>
                  <a:lnTo>
                    <a:pt x="4408100" y="140955"/>
                  </a:lnTo>
                  <a:lnTo>
                    <a:pt x="4451525" y="154355"/>
                  </a:lnTo>
                  <a:lnTo>
                    <a:pt x="4494710" y="168329"/>
                  </a:lnTo>
                  <a:lnTo>
                    <a:pt x="4537650" y="182874"/>
                  </a:lnTo>
                  <a:lnTo>
                    <a:pt x="4580342" y="197986"/>
                  </a:lnTo>
                  <a:lnTo>
                    <a:pt x="4622781" y="213660"/>
                  </a:lnTo>
                  <a:lnTo>
                    <a:pt x="4664962" y="229893"/>
                  </a:lnTo>
                  <a:lnTo>
                    <a:pt x="4706882" y="246679"/>
                  </a:lnTo>
                  <a:lnTo>
                    <a:pt x="4748538" y="264014"/>
                  </a:lnTo>
                  <a:lnTo>
                    <a:pt x="4789923" y="281895"/>
                  </a:lnTo>
                  <a:lnTo>
                    <a:pt x="4831036" y="300317"/>
                  </a:lnTo>
                  <a:lnTo>
                    <a:pt x="4871870" y="319275"/>
                  </a:lnTo>
                  <a:lnTo>
                    <a:pt x="4912424" y="338766"/>
                  </a:lnTo>
                  <a:lnTo>
                    <a:pt x="4952691" y="358785"/>
                  </a:lnTo>
                  <a:lnTo>
                    <a:pt x="4992668" y="379327"/>
                  </a:lnTo>
                  <a:lnTo>
                    <a:pt x="5032352" y="400390"/>
                  </a:lnTo>
                  <a:lnTo>
                    <a:pt x="5071737" y="421967"/>
                  </a:lnTo>
                  <a:lnTo>
                    <a:pt x="5110820" y="444056"/>
                  </a:lnTo>
                  <a:lnTo>
                    <a:pt x="5149597" y="466652"/>
                  </a:lnTo>
                  <a:lnTo>
                    <a:pt x="5188063" y="489750"/>
                  </a:lnTo>
                  <a:lnTo>
                    <a:pt x="5226215" y="513346"/>
                  </a:lnTo>
                  <a:lnTo>
                    <a:pt x="5264048" y="537436"/>
                  </a:lnTo>
                  <a:lnTo>
                    <a:pt x="5301558" y="562016"/>
                  </a:lnTo>
                  <a:lnTo>
                    <a:pt x="5338741" y="587081"/>
                  </a:lnTo>
                  <a:lnTo>
                    <a:pt x="5375594" y="612627"/>
                  </a:lnTo>
                  <a:lnTo>
                    <a:pt x="5412111" y="638650"/>
                  </a:lnTo>
                  <a:lnTo>
                    <a:pt x="5448289" y="665146"/>
                  </a:lnTo>
                  <a:lnTo>
                    <a:pt x="5484124" y="692110"/>
                  </a:lnTo>
                  <a:lnTo>
                    <a:pt x="5519612" y="719538"/>
                  </a:lnTo>
                  <a:lnTo>
                    <a:pt x="5554748" y="747426"/>
                  </a:lnTo>
                  <a:lnTo>
                    <a:pt x="5589528" y="775769"/>
                  </a:lnTo>
                  <a:lnTo>
                    <a:pt x="5623949" y="804564"/>
                  </a:lnTo>
                  <a:lnTo>
                    <a:pt x="5658005" y="833805"/>
                  </a:lnTo>
                  <a:lnTo>
                    <a:pt x="5691694" y="863489"/>
                  </a:lnTo>
                  <a:lnTo>
                    <a:pt x="5725011" y="893612"/>
                  </a:lnTo>
                  <a:lnTo>
                    <a:pt x="5757952" y="924168"/>
                  </a:lnTo>
                  <a:lnTo>
                    <a:pt x="5790512" y="955154"/>
                  </a:lnTo>
                  <a:lnTo>
                    <a:pt x="5822688" y="986566"/>
                  </a:lnTo>
                  <a:lnTo>
                    <a:pt x="5854475" y="1018400"/>
                  </a:lnTo>
                  <a:lnTo>
                    <a:pt x="5885870" y="1050650"/>
                  </a:lnTo>
                  <a:lnTo>
                    <a:pt x="5916868" y="1083313"/>
                  </a:lnTo>
                  <a:lnTo>
                    <a:pt x="5947465" y="1116384"/>
                  </a:lnTo>
                  <a:lnTo>
                    <a:pt x="5977658" y="1149860"/>
                  </a:lnTo>
                  <a:lnTo>
                    <a:pt x="6007441" y="1183735"/>
                  </a:lnTo>
                  <a:lnTo>
                    <a:pt x="6036811" y="1218007"/>
                  </a:lnTo>
                  <a:lnTo>
                    <a:pt x="6065764" y="1252669"/>
                  </a:lnTo>
                  <a:lnTo>
                    <a:pt x="6094296" y="1287719"/>
                  </a:lnTo>
                  <a:lnTo>
                    <a:pt x="6122402" y="1323151"/>
                  </a:lnTo>
                  <a:lnTo>
                    <a:pt x="6150079" y="1358962"/>
                  </a:lnTo>
                  <a:lnTo>
                    <a:pt x="6177321" y="1395147"/>
                  </a:lnTo>
                  <a:lnTo>
                    <a:pt x="6204127" y="1431703"/>
                  </a:lnTo>
                  <a:lnTo>
                    <a:pt x="6230490" y="1468624"/>
                  </a:lnTo>
                  <a:lnTo>
                    <a:pt x="6256407" y="1505906"/>
                  </a:lnTo>
                  <a:lnTo>
                    <a:pt x="6281874" y="1543546"/>
                  </a:lnTo>
                  <a:lnTo>
                    <a:pt x="6306887" y="1581538"/>
                  </a:lnTo>
                  <a:lnTo>
                    <a:pt x="6331441" y="1619879"/>
                  </a:lnTo>
                  <a:lnTo>
                    <a:pt x="6355533" y="1658565"/>
                  </a:lnTo>
                  <a:lnTo>
                    <a:pt x="6379159" y="1697591"/>
                  </a:lnTo>
                  <a:lnTo>
                    <a:pt x="6402314" y="1736952"/>
                  </a:lnTo>
                  <a:lnTo>
                    <a:pt x="6424994" y="1776645"/>
                  </a:lnTo>
                  <a:lnTo>
                    <a:pt x="6447195" y="1816665"/>
                  </a:lnTo>
                  <a:lnTo>
                    <a:pt x="6468913" y="1857008"/>
                  </a:lnTo>
                  <a:lnTo>
                    <a:pt x="6490145" y="1897670"/>
                  </a:lnTo>
                  <a:lnTo>
                    <a:pt x="6510885" y="1938646"/>
                  </a:lnTo>
                  <a:lnTo>
                    <a:pt x="6531129" y="1979933"/>
                  </a:lnTo>
                  <a:lnTo>
                    <a:pt x="6550875" y="2021525"/>
                  </a:lnTo>
                  <a:lnTo>
                    <a:pt x="6570116" y="2063419"/>
                  </a:lnTo>
                  <a:lnTo>
                    <a:pt x="6588850" y="2105610"/>
                  </a:lnTo>
                  <a:lnTo>
                    <a:pt x="6607073" y="2148095"/>
                  </a:lnTo>
                  <a:lnTo>
                    <a:pt x="6624779" y="2190868"/>
                  </a:lnTo>
                  <a:lnTo>
                    <a:pt x="6641966" y="2233926"/>
                  </a:lnTo>
                  <a:lnTo>
                    <a:pt x="6658628" y="2277264"/>
                  </a:lnTo>
                  <a:lnTo>
                    <a:pt x="6674763" y="2320877"/>
                  </a:lnTo>
                  <a:lnTo>
                    <a:pt x="6690365" y="2364763"/>
                  </a:lnTo>
                  <a:lnTo>
                    <a:pt x="6705430" y="2408916"/>
                  </a:lnTo>
                  <a:lnTo>
                    <a:pt x="6719956" y="2453332"/>
                  </a:lnTo>
                  <a:lnTo>
                    <a:pt x="6733936" y="2498007"/>
                  </a:lnTo>
                  <a:lnTo>
                    <a:pt x="6747368" y="2542937"/>
                  </a:lnTo>
                  <a:lnTo>
                    <a:pt x="6760247" y="2588117"/>
                  </a:lnTo>
                  <a:lnTo>
                    <a:pt x="6772569" y="2633543"/>
                  </a:lnTo>
                  <a:lnTo>
                    <a:pt x="6784330" y="2679211"/>
                  </a:lnTo>
                  <a:lnTo>
                    <a:pt x="6795526" y="2725116"/>
                  </a:lnTo>
                  <a:lnTo>
                    <a:pt x="6806153" y="2771255"/>
                  </a:lnTo>
                  <a:lnTo>
                    <a:pt x="6816207" y="2817622"/>
                  </a:lnTo>
                  <a:lnTo>
                    <a:pt x="6825682" y="2864214"/>
                  </a:lnTo>
                  <a:lnTo>
                    <a:pt x="6834577" y="2911027"/>
                  </a:lnTo>
                  <a:lnTo>
                    <a:pt x="6842885" y="2958056"/>
                  </a:lnTo>
                  <a:lnTo>
                    <a:pt x="6850604" y="3005296"/>
                  </a:lnTo>
                  <a:lnTo>
                    <a:pt x="6857729" y="3052744"/>
                  </a:lnTo>
                  <a:lnTo>
                    <a:pt x="6864256" y="3100396"/>
                  </a:lnTo>
                  <a:lnTo>
                    <a:pt x="6870181" y="3148246"/>
                  </a:lnTo>
                  <a:lnTo>
                    <a:pt x="6875499" y="3196292"/>
                  </a:lnTo>
                  <a:lnTo>
                    <a:pt x="6880208" y="3244527"/>
                  </a:lnTo>
                  <a:lnTo>
                    <a:pt x="6884302" y="3292949"/>
                  </a:lnTo>
                  <a:lnTo>
                    <a:pt x="6887777" y="3341553"/>
                  </a:lnTo>
                  <a:lnTo>
                    <a:pt x="6890629" y="3390335"/>
                  </a:lnTo>
                  <a:lnTo>
                    <a:pt x="6892855" y="3439290"/>
                  </a:lnTo>
                  <a:lnTo>
                    <a:pt x="6894450" y="3488414"/>
                  </a:lnTo>
                  <a:lnTo>
                    <a:pt x="6895410" y="3537703"/>
                  </a:lnTo>
                  <a:lnTo>
                    <a:pt x="6895731" y="3587153"/>
                  </a:lnTo>
                </a:path>
              </a:pathLst>
            </a:custGeom>
            <a:noFill/>
            <a:ln cap="flat" cmpd="sng" w="559425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0"/>
          <p:cNvSpPr txBox="1"/>
          <p:nvPr/>
        </p:nvSpPr>
        <p:spPr>
          <a:xfrm>
            <a:off x="473400" y="70124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098" y="6933187"/>
            <a:ext cx="2053250" cy="60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/>
          <p:nvPr/>
        </p:nvSpPr>
        <p:spPr>
          <a:xfrm>
            <a:off x="473400" y="5629288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Semana Mundial de Acción sobre las ENT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Septiembre 2022 - El año de la inversión en ENT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 txBox="1"/>
          <p:nvPr>
            <p:ph type="title"/>
          </p:nvPr>
        </p:nvSpPr>
        <p:spPr>
          <a:xfrm>
            <a:off x="386150" y="2352775"/>
            <a:ext cx="78261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es-ES" sz="51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INVERTIR PARA PROTEGER A </a:t>
            </a:r>
            <a:endParaRPr b="0" i="0" sz="51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34" name="Google Shape;13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050" y="127475"/>
            <a:ext cx="3194925" cy="20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0"/>
          <p:cNvSpPr txBox="1"/>
          <p:nvPr/>
        </p:nvSpPr>
        <p:spPr>
          <a:xfrm rot="-600112">
            <a:off x="3132418" y="2900729"/>
            <a:ext cx="10265413" cy="1485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s-ES" sz="100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a los/as adolescentes</a:t>
            </a:r>
            <a:endParaRPr b="0" i="0" sz="100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