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7975600" cx="13970000"/>
  <p:notesSz cx="13970000" cy="7975600"/>
  <p:embeddedFontLst>
    <p:embeddedFont>
      <p:font typeface="Caveat"/>
      <p:regular r:id="rId25"/>
      <p:bold r:id="rId26"/>
    </p:embeddedFont>
    <p:embeddedFont>
      <p:font typeface="Arial Black"/>
      <p:regular r:id="rId27"/>
    </p:embeddedFont>
    <p:embeddedFont>
      <p:font typeface="Caveat SemiBol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0" roundtripDataSignature="AMtx7miP4IEu2dR6/NbUefbAZXSaLqnC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aveat-bold.fntdata"/><Relationship Id="rId25" Type="http://schemas.openxmlformats.org/officeDocument/2006/relationships/font" Target="fonts/Caveat-regular.fntdata"/><Relationship Id="rId28" Type="http://schemas.openxmlformats.org/officeDocument/2006/relationships/font" Target="fonts/CaveatSemiBold-regular.fntdata"/><Relationship Id="rId27" Type="http://schemas.openxmlformats.org/officeDocument/2006/relationships/font" Target="fonts/ArialBlack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aveatSemi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328775" y="598150"/>
            <a:ext cx="9313775" cy="2990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97000" y="3788400"/>
            <a:ext cx="11176000" cy="35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" name="Google Shape;10;p1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12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3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4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5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6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7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18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19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0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" name="Google Shape;17;p2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:notes"/>
          <p:cNvSpPr txBox="1"/>
          <p:nvPr>
            <p:ph idx="1" type="body"/>
          </p:nvPr>
        </p:nvSpPr>
        <p:spPr>
          <a:xfrm>
            <a:off x="1397000" y="3788400"/>
            <a:ext cx="11176000" cy="35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" name="Google Shape;40;p3:notes"/>
          <p:cNvSpPr/>
          <p:nvPr>
            <p:ph idx="2" type="sldImg"/>
          </p:nvPr>
        </p:nvSpPr>
        <p:spPr>
          <a:xfrm>
            <a:off x="2328775" y="598150"/>
            <a:ext cx="9313775" cy="2990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" name="Google Shape;55;p5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6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Slide for Invest to Prevent Future Pandemics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7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8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9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10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75375" y="-40250"/>
            <a:ext cx="14120725" cy="80561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11" Type="http://schemas.openxmlformats.org/officeDocument/2006/relationships/image" Target="../media/image15.png"/><Relationship Id="rId10" Type="http://schemas.openxmlformats.org/officeDocument/2006/relationships/image" Target="../media/image6.png"/><Relationship Id="rId12" Type="http://schemas.openxmlformats.org/officeDocument/2006/relationships/image" Target="../media/image1.png"/><Relationship Id="rId9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16.png"/><Relationship Id="rId8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/>
          <p:nvPr/>
        </p:nvSpPr>
        <p:spPr>
          <a:xfrm>
            <a:off x="623050" y="2319100"/>
            <a:ext cx="129345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HOW TO CUSTOMISE THESE VISUAL CARDS FOR SOCIAL MEDIA?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E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PLEASE REMEMBER TO GO TO menu bar above 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E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&gt;&gt; FILE &gt;&gt; </a:t>
            </a:r>
            <a:r>
              <a:rPr b="1" i="0" lang="es-E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Make Copy</a:t>
            </a:r>
            <a:endParaRPr b="1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E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 to your own google drive and edit texts and images directly in your own copy. You can add your organization logo.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E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Each slide is available in English, French and Spanish. Replace texts and insert new ones with your own translations to other languages.  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E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Once your selected slides/s will be final, download them as .png or .jpg and use it to spread the word on social media. THANK YOU!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850" y="147250"/>
            <a:ext cx="2171850" cy="21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/>
          <p:nvPr/>
        </p:nvSpPr>
        <p:spPr>
          <a:xfrm>
            <a:off x="7315125" y="687475"/>
            <a:ext cx="59184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1"/>
          <p:cNvPicPr preferRelativeResize="0"/>
          <p:nvPr/>
        </p:nvPicPr>
        <p:blipFill rotWithShape="1">
          <a:blip r:embed="rId3">
            <a:alphaModFix/>
          </a:blip>
          <a:srcRect b="429" l="1492" r="31858" t="-430"/>
          <a:stretch/>
        </p:blipFill>
        <p:spPr>
          <a:xfrm>
            <a:off x="7610506" y="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8" name="Google Shape;148;p11"/>
          <p:cNvSpPr txBox="1"/>
          <p:nvPr/>
        </p:nvSpPr>
        <p:spPr>
          <a:xfrm>
            <a:off x="444500" y="3954001"/>
            <a:ext cx="8041200" cy="1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Arial"/>
              <a:buNone/>
            </a:pPr>
            <a:r>
              <a:rPr b="1" i="0" lang="es-ES" sz="9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1" i="0" sz="9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149" name="Google Shape;149;p11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50" name="Google Shape;150;p11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1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11"/>
          <p:cNvSpPr txBox="1"/>
          <p:nvPr/>
        </p:nvSpPr>
        <p:spPr>
          <a:xfrm rot="-599893">
            <a:off x="6072798" y="3403909"/>
            <a:ext cx="7450855" cy="1856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0" i="0" lang="es-ES" sz="125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 children</a:t>
            </a:r>
            <a:endParaRPr b="0" i="0" sz="125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153" name="Google Shape;15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25" y="-37125"/>
            <a:ext cx="3267174" cy="326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1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1"/>
          <p:cNvSpPr txBox="1"/>
          <p:nvPr>
            <p:ph type="title"/>
          </p:nvPr>
        </p:nvSpPr>
        <p:spPr>
          <a:xfrm>
            <a:off x="444500" y="3015221"/>
            <a:ext cx="83271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s-ES" sz="8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8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56" name="Google Shape;15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1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2"/>
          <p:cNvPicPr preferRelativeResize="0"/>
          <p:nvPr/>
        </p:nvPicPr>
        <p:blipFill rotWithShape="1">
          <a:blip r:embed="rId3">
            <a:alphaModFix/>
          </a:blip>
          <a:srcRect b="0" l="7235" r="28616" t="14471"/>
          <a:stretch/>
        </p:blipFill>
        <p:spPr>
          <a:xfrm>
            <a:off x="7610506" y="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3" name="Google Shape;163;p12"/>
          <p:cNvSpPr txBox="1"/>
          <p:nvPr/>
        </p:nvSpPr>
        <p:spPr>
          <a:xfrm>
            <a:off x="444500" y="3954001"/>
            <a:ext cx="8041200" cy="1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Arial"/>
              <a:buNone/>
            </a:pPr>
            <a:r>
              <a:rPr b="1" i="0" lang="es-ES" sz="9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1" i="0" sz="9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164" name="Google Shape;164;p12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65" name="Google Shape;165;p12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7" name="Google Shape;16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25" y="-37125"/>
            <a:ext cx="3267174" cy="326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2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2"/>
          <p:cNvSpPr txBox="1"/>
          <p:nvPr>
            <p:ph type="title"/>
          </p:nvPr>
        </p:nvSpPr>
        <p:spPr>
          <a:xfrm>
            <a:off x="444500" y="3015221"/>
            <a:ext cx="83271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s-ES" sz="8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8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70" name="Google Shape;170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2"/>
          <p:cNvSpPr txBox="1"/>
          <p:nvPr/>
        </p:nvSpPr>
        <p:spPr>
          <a:xfrm rot="-599893">
            <a:off x="6072798" y="3708709"/>
            <a:ext cx="7450855" cy="1856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0" i="0" lang="es-ES" sz="125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Children</a:t>
            </a:r>
            <a:endParaRPr b="0" i="0" sz="125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172" name="Google Shape;172;p12"/>
          <p:cNvSpPr/>
          <p:nvPr/>
        </p:nvSpPr>
        <p:spPr>
          <a:xfrm>
            <a:off x="473400" y="5550425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3"/>
          <p:cNvPicPr preferRelativeResize="0"/>
          <p:nvPr/>
        </p:nvPicPr>
        <p:blipFill rotWithShape="1">
          <a:blip r:embed="rId3">
            <a:alphaModFix/>
          </a:blip>
          <a:srcRect b="600" l="32837" r="513" t="-600"/>
          <a:stretch/>
        </p:blipFill>
        <p:spPr>
          <a:xfrm>
            <a:off x="7583319" y="3965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8" name="Google Shape;178;p13"/>
          <p:cNvSpPr txBox="1"/>
          <p:nvPr/>
        </p:nvSpPr>
        <p:spPr>
          <a:xfrm>
            <a:off x="444500" y="3954001"/>
            <a:ext cx="8041200" cy="1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Arial"/>
              <a:buNone/>
            </a:pPr>
            <a:r>
              <a:rPr b="1" i="0" lang="es-ES" sz="9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1" i="0" sz="9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179" name="Google Shape;179;p13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80" name="Google Shape;180;p13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13"/>
          <p:cNvSpPr txBox="1"/>
          <p:nvPr/>
        </p:nvSpPr>
        <p:spPr>
          <a:xfrm rot="-599884">
            <a:off x="6403720" y="3757108"/>
            <a:ext cx="4119460" cy="1856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0" i="0" lang="es-ES" sz="125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women</a:t>
            </a:r>
            <a:endParaRPr b="0" i="0" sz="125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183" name="Google Shape;18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25" y="-37125"/>
            <a:ext cx="3267174" cy="326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3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3"/>
          <p:cNvSpPr txBox="1"/>
          <p:nvPr>
            <p:ph type="title"/>
          </p:nvPr>
        </p:nvSpPr>
        <p:spPr>
          <a:xfrm>
            <a:off x="444500" y="3015221"/>
            <a:ext cx="83271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s-ES" sz="8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8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86" name="Google Shape;1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3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4"/>
          <p:cNvPicPr preferRelativeResize="0"/>
          <p:nvPr/>
        </p:nvPicPr>
        <p:blipFill rotWithShape="1">
          <a:blip r:embed="rId3">
            <a:alphaModFix/>
          </a:blip>
          <a:srcRect b="0" l="7897" r="35853" t="0"/>
          <a:stretch/>
        </p:blipFill>
        <p:spPr>
          <a:xfrm>
            <a:off x="7583306" y="3965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3" name="Google Shape;193;p14"/>
          <p:cNvSpPr txBox="1"/>
          <p:nvPr/>
        </p:nvSpPr>
        <p:spPr>
          <a:xfrm>
            <a:off x="444500" y="3954001"/>
            <a:ext cx="8041200" cy="1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Arial"/>
              <a:buNone/>
            </a:pPr>
            <a:r>
              <a:rPr b="1" i="0" lang="es-ES" sz="9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1" i="0" sz="9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194" name="Google Shape;194;p14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95" name="Google Shape;195;p14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14"/>
          <p:cNvSpPr txBox="1"/>
          <p:nvPr/>
        </p:nvSpPr>
        <p:spPr>
          <a:xfrm rot="-599812">
            <a:off x="6268851" y="3724685"/>
            <a:ext cx="4392998" cy="1856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0" i="0" lang="es-ES" sz="125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women</a:t>
            </a:r>
            <a:endParaRPr b="0" i="0" sz="125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198" name="Google Shape;19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25" y="-37125"/>
            <a:ext cx="3267174" cy="326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4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4"/>
          <p:cNvSpPr txBox="1"/>
          <p:nvPr>
            <p:ph type="title"/>
          </p:nvPr>
        </p:nvSpPr>
        <p:spPr>
          <a:xfrm>
            <a:off x="444500" y="3015221"/>
            <a:ext cx="83271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s-ES" sz="8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8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1" name="Google Shape;20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4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5"/>
          <p:cNvPicPr preferRelativeResize="0"/>
          <p:nvPr/>
        </p:nvPicPr>
        <p:blipFill rotWithShape="1">
          <a:blip r:embed="rId3">
            <a:alphaModFix/>
          </a:blip>
          <a:srcRect b="11899" l="34397" r="25543" t="28000"/>
          <a:stretch/>
        </p:blipFill>
        <p:spPr>
          <a:xfrm>
            <a:off x="7940775" y="-591275"/>
            <a:ext cx="6674100" cy="6674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8" name="Google Shape;208;p15"/>
          <p:cNvSpPr txBox="1"/>
          <p:nvPr/>
        </p:nvSpPr>
        <p:spPr>
          <a:xfrm>
            <a:off x="444500" y="3392025"/>
            <a:ext cx="5655000" cy="12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rPr b="1" i="0" lang="es-ES" sz="79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1" i="0" sz="7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7940876" y="-540902"/>
            <a:ext cx="6673356" cy="5899957"/>
            <a:chOff x="6540557" y="582060"/>
            <a:chExt cx="6896100" cy="6096886"/>
          </a:xfrm>
        </p:grpSpPr>
        <p:sp>
          <p:nvSpPr>
            <p:cNvPr id="210" name="Google Shape;210;p15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Google Shape;212;p15"/>
          <p:cNvSpPr txBox="1"/>
          <p:nvPr/>
        </p:nvSpPr>
        <p:spPr>
          <a:xfrm rot="-360113">
            <a:off x="5322153" y="3274859"/>
            <a:ext cx="7451144" cy="14258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 economies</a:t>
            </a:r>
            <a:endParaRPr b="0" i="0" sz="96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213" name="Google Shape;21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25" y="-37125"/>
            <a:ext cx="2921475" cy="29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5"/>
          <p:cNvSpPr txBox="1"/>
          <p:nvPr/>
        </p:nvSpPr>
        <p:spPr>
          <a:xfrm>
            <a:off x="7618250" y="69946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5"/>
          <p:cNvSpPr txBox="1"/>
          <p:nvPr>
            <p:ph type="title"/>
          </p:nvPr>
        </p:nvSpPr>
        <p:spPr>
          <a:xfrm>
            <a:off x="444500" y="2558025"/>
            <a:ext cx="65598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s-ES" sz="7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16" name="Google Shape;21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31423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5"/>
          <p:cNvSpPr/>
          <p:nvPr/>
        </p:nvSpPr>
        <p:spPr>
          <a:xfrm>
            <a:off x="381550" y="5013850"/>
            <a:ext cx="120288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An investment of under $1 per person per year in cost-effective measures to prevent and treat NCDs could save 7 million lives in low- and middle-income countries by 2030.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5"/>
          <p:cNvSpPr/>
          <p:nvPr/>
        </p:nvSpPr>
        <p:spPr>
          <a:xfrm>
            <a:off x="444500" y="6725975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6"/>
          <p:cNvPicPr preferRelativeResize="0"/>
          <p:nvPr/>
        </p:nvPicPr>
        <p:blipFill rotWithShape="1">
          <a:blip r:embed="rId3">
            <a:alphaModFix/>
          </a:blip>
          <a:srcRect b="0" l="10870" r="22480" t="0"/>
          <a:stretch/>
        </p:blipFill>
        <p:spPr>
          <a:xfrm>
            <a:off x="7940775" y="-591275"/>
            <a:ext cx="6674100" cy="6674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4" name="Google Shape;224;p16"/>
          <p:cNvSpPr txBox="1"/>
          <p:nvPr/>
        </p:nvSpPr>
        <p:spPr>
          <a:xfrm>
            <a:off x="444500" y="3392025"/>
            <a:ext cx="5655000" cy="12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rPr b="1" i="0" lang="es-ES" sz="79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1" i="0" sz="7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25" name="Google Shape;225;p16"/>
          <p:cNvGrpSpPr/>
          <p:nvPr/>
        </p:nvGrpSpPr>
        <p:grpSpPr>
          <a:xfrm>
            <a:off x="7940876" y="-540902"/>
            <a:ext cx="6673356" cy="5899957"/>
            <a:chOff x="6540557" y="582060"/>
            <a:chExt cx="6896100" cy="6096886"/>
          </a:xfrm>
        </p:grpSpPr>
        <p:sp>
          <p:nvSpPr>
            <p:cNvPr id="226" name="Google Shape;226;p16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p16"/>
          <p:cNvSpPr txBox="1"/>
          <p:nvPr/>
        </p:nvSpPr>
        <p:spPr>
          <a:xfrm rot="-360113">
            <a:off x="5322153" y="3274859"/>
            <a:ext cx="7451144" cy="14258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 economies</a:t>
            </a:r>
            <a:endParaRPr b="0" i="0" sz="96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229" name="Google Shape;22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25" y="-37125"/>
            <a:ext cx="2921475" cy="29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6"/>
          <p:cNvSpPr txBox="1"/>
          <p:nvPr>
            <p:ph type="title"/>
          </p:nvPr>
        </p:nvSpPr>
        <p:spPr>
          <a:xfrm>
            <a:off x="444500" y="2558025"/>
            <a:ext cx="65598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s-ES" sz="7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31" name="Google Shape;23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31423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6"/>
          <p:cNvSpPr/>
          <p:nvPr/>
        </p:nvSpPr>
        <p:spPr>
          <a:xfrm>
            <a:off x="381550" y="5013850"/>
            <a:ext cx="127056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An investment of under $1 per person per year in cost-effective measures to prevent and treat NCDs, could save 7 million lives in low- and middle-income countries by 2030.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6"/>
          <p:cNvSpPr txBox="1"/>
          <p:nvPr/>
        </p:nvSpPr>
        <p:spPr>
          <a:xfrm>
            <a:off x="7269300" y="69592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6"/>
          <p:cNvSpPr/>
          <p:nvPr/>
        </p:nvSpPr>
        <p:spPr>
          <a:xfrm>
            <a:off x="444500" y="6797275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"/>
          <p:cNvSpPr txBox="1"/>
          <p:nvPr/>
        </p:nvSpPr>
        <p:spPr>
          <a:xfrm>
            <a:off x="444500" y="3392025"/>
            <a:ext cx="5655000" cy="12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t/>
            </a:r>
            <a:endParaRPr b="1" i="0" sz="7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40" name="Google Shape;24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225" y="6100650"/>
            <a:ext cx="1689751" cy="168975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7"/>
          <p:cNvSpPr txBox="1"/>
          <p:nvPr/>
        </p:nvSpPr>
        <p:spPr>
          <a:xfrm>
            <a:off x="9121175" y="6798225"/>
            <a:ext cx="223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32923" y="6699462"/>
            <a:ext cx="2053250" cy="60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7"/>
          <p:cNvPicPr preferRelativeResize="0"/>
          <p:nvPr/>
        </p:nvPicPr>
        <p:blipFill rotWithShape="1">
          <a:blip r:embed="rId5">
            <a:alphaModFix/>
          </a:blip>
          <a:srcRect b="0" l="4814" r="28486" t="0"/>
          <a:stretch/>
        </p:blipFill>
        <p:spPr>
          <a:xfrm>
            <a:off x="8531775" y="-573450"/>
            <a:ext cx="6674100" cy="6674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4" name="Google Shape;244;p17"/>
          <p:cNvGrpSpPr/>
          <p:nvPr/>
        </p:nvGrpSpPr>
        <p:grpSpPr>
          <a:xfrm>
            <a:off x="8532151" y="-573452"/>
            <a:ext cx="6673356" cy="5899957"/>
            <a:chOff x="6540557" y="582060"/>
            <a:chExt cx="6896100" cy="6096886"/>
          </a:xfrm>
        </p:grpSpPr>
        <p:sp>
          <p:nvSpPr>
            <p:cNvPr id="245" name="Google Shape;245;p17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17"/>
          <p:cNvSpPr txBox="1"/>
          <p:nvPr>
            <p:ph type="title"/>
          </p:nvPr>
        </p:nvSpPr>
        <p:spPr>
          <a:xfrm>
            <a:off x="412500" y="1514950"/>
            <a:ext cx="10488900" cy="9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 </a:t>
            </a: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0" i="0" sz="60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8" name="Google Shape;248;p17"/>
          <p:cNvSpPr/>
          <p:nvPr/>
        </p:nvSpPr>
        <p:spPr>
          <a:xfrm>
            <a:off x="412500" y="4328350"/>
            <a:ext cx="8502900" cy="16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s-E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Incorporate NCDs into universal health coverage, national health insurance and social protection schemes.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7"/>
          <p:cNvSpPr txBox="1"/>
          <p:nvPr/>
        </p:nvSpPr>
        <p:spPr>
          <a:xfrm rot="-360002">
            <a:off x="5803434" y="2166561"/>
            <a:ext cx="4614982" cy="14258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economies</a:t>
            </a:r>
            <a:endParaRPr b="0" i="0" sz="96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336300" y="944950"/>
            <a:ext cx="91389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54000" spcFirstLastPara="1" rIns="18000" wrap="square" tIns="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ES" sz="3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GOVERNMENTS: HERE’S HOW YOU CAN</a:t>
            </a:r>
            <a:endParaRPr b="1" i="0" sz="3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968200" y="641030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 txBox="1"/>
          <p:nvPr/>
        </p:nvSpPr>
        <p:spPr>
          <a:xfrm>
            <a:off x="444500" y="3392025"/>
            <a:ext cx="5655000" cy="12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t/>
            </a:r>
            <a:endParaRPr b="1" i="0" sz="7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57" name="Google Shape;25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225" y="6024450"/>
            <a:ext cx="1689751" cy="168975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8"/>
          <p:cNvSpPr txBox="1"/>
          <p:nvPr/>
        </p:nvSpPr>
        <p:spPr>
          <a:xfrm>
            <a:off x="9446300" y="6828750"/>
            <a:ext cx="2238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32923" y="6699462"/>
            <a:ext cx="2053250" cy="60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8"/>
          <p:cNvPicPr preferRelativeResize="0"/>
          <p:nvPr/>
        </p:nvPicPr>
        <p:blipFill rotWithShape="1">
          <a:blip r:embed="rId5">
            <a:alphaModFix/>
          </a:blip>
          <a:srcRect b="998" l="23954" r="1042" t="-1000"/>
          <a:stretch/>
        </p:blipFill>
        <p:spPr>
          <a:xfrm>
            <a:off x="8531775" y="-573450"/>
            <a:ext cx="6674100" cy="6674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1" name="Google Shape;261;p18"/>
          <p:cNvGrpSpPr/>
          <p:nvPr/>
        </p:nvGrpSpPr>
        <p:grpSpPr>
          <a:xfrm>
            <a:off x="8532151" y="-573452"/>
            <a:ext cx="6673356" cy="5899957"/>
            <a:chOff x="6540557" y="582060"/>
            <a:chExt cx="6896100" cy="6096886"/>
          </a:xfrm>
        </p:grpSpPr>
        <p:sp>
          <p:nvSpPr>
            <p:cNvPr id="262" name="Google Shape;262;p18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" name="Google Shape;264;p18"/>
          <p:cNvSpPr txBox="1"/>
          <p:nvPr>
            <p:ph type="title"/>
          </p:nvPr>
        </p:nvSpPr>
        <p:spPr>
          <a:xfrm>
            <a:off x="412500" y="1514950"/>
            <a:ext cx="10488900" cy="9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 </a:t>
            </a: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0" i="0" sz="60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5" name="Google Shape;265;p18"/>
          <p:cNvSpPr/>
          <p:nvPr/>
        </p:nvSpPr>
        <p:spPr>
          <a:xfrm>
            <a:off x="412500" y="3947350"/>
            <a:ext cx="8979300" cy="20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3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Phase out promotion of unhealthy products like tobacco, alcohol, fossil fuels and ultra-processed food and drinks.</a:t>
            </a:r>
            <a:endParaRPr b="1" i="0" sz="3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8"/>
          <p:cNvSpPr txBox="1"/>
          <p:nvPr/>
        </p:nvSpPr>
        <p:spPr>
          <a:xfrm rot="-360132">
            <a:off x="5802313" y="2145267"/>
            <a:ext cx="5020724" cy="14258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economies</a:t>
            </a:r>
            <a:endParaRPr b="0" i="0" sz="96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336300" y="944950"/>
            <a:ext cx="91389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54000" spcFirstLastPara="1" rIns="18000" wrap="square" tIns="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ES" sz="3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GOVERNMENTS: HERE’S HOW YOU CAN</a:t>
            </a:r>
            <a:endParaRPr b="1" i="0" sz="3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8"/>
          <p:cNvSpPr/>
          <p:nvPr/>
        </p:nvSpPr>
        <p:spPr>
          <a:xfrm>
            <a:off x="1968200" y="641030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"/>
          <p:cNvSpPr txBox="1"/>
          <p:nvPr/>
        </p:nvSpPr>
        <p:spPr>
          <a:xfrm>
            <a:off x="368300" y="3620625"/>
            <a:ext cx="5655000" cy="12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t/>
            </a:r>
            <a:endParaRPr b="1" i="0" sz="7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74" name="Google Shape;27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225" y="6024450"/>
            <a:ext cx="1689751" cy="168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32923" y="6699462"/>
            <a:ext cx="2053250" cy="60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9"/>
          <p:cNvPicPr preferRelativeResize="0"/>
          <p:nvPr/>
        </p:nvPicPr>
        <p:blipFill rotWithShape="1">
          <a:blip r:embed="rId5">
            <a:alphaModFix/>
          </a:blip>
          <a:srcRect b="15194" l="7007" r="45736" t="13801"/>
          <a:stretch/>
        </p:blipFill>
        <p:spPr>
          <a:xfrm>
            <a:off x="8607975" y="-515425"/>
            <a:ext cx="6674100" cy="6674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77" name="Google Shape;277;p19"/>
          <p:cNvGrpSpPr/>
          <p:nvPr/>
        </p:nvGrpSpPr>
        <p:grpSpPr>
          <a:xfrm>
            <a:off x="8532151" y="-573452"/>
            <a:ext cx="6673356" cy="5899957"/>
            <a:chOff x="6540557" y="582060"/>
            <a:chExt cx="6896100" cy="6096886"/>
          </a:xfrm>
        </p:grpSpPr>
        <p:sp>
          <p:nvSpPr>
            <p:cNvPr id="278" name="Google Shape;278;p19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p19"/>
          <p:cNvSpPr txBox="1"/>
          <p:nvPr>
            <p:ph type="title"/>
          </p:nvPr>
        </p:nvSpPr>
        <p:spPr>
          <a:xfrm>
            <a:off x="412500" y="1514950"/>
            <a:ext cx="10488900" cy="9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 </a:t>
            </a: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0" i="0" sz="60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1" name="Google Shape;281;p19"/>
          <p:cNvSpPr/>
          <p:nvPr/>
        </p:nvSpPr>
        <p:spPr>
          <a:xfrm>
            <a:off x="412500" y="4007063"/>
            <a:ext cx="8807700" cy="20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Strengthen evidence on investment case for NCDs through data and regular reporting.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9"/>
          <p:cNvSpPr txBox="1"/>
          <p:nvPr/>
        </p:nvSpPr>
        <p:spPr>
          <a:xfrm rot="-360257">
            <a:off x="7359771" y="2019590"/>
            <a:ext cx="3045809" cy="1604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"/>
              <a:buNone/>
            </a:pPr>
            <a:r>
              <a:rPr b="0" i="0" lang="es-ES" sz="108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people</a:t>
            </a:r>
            <a:endParaRPr b="0" i="0" sz="108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12500" y="1125925"/>
            <a:ext cx="91389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54000" spcFirstLastPara="1" rIns="18000" wrap="square" tIns="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GOVERNMENTS: HERE’S HOW YOU CAN</a:t>
            </a:r>
            <a:endParaRPr b="1" i="0" sz="28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9"/>
          <p:cNvSpPr txBox="1"/>
          <p:nvPr/>
        </p:nvSpPr>
        <p:spPr>
          <a:xfrm>
            <a:off x="9446300" y="6828750"/>
            <a:ext cx="2238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9"/>
          <p:cNvSpPr/>
          <p:nvPr/>
        </p:nvSpPr>
        <p:spPr>
          <a:xfrm>
            <a:off x="1968200" y="641030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"/>
          <p:cNvSpPr txBox="1"/>
          <p:nvPr/>
        </p:nvSpPr>
        <p:spPr>
          <a:xfrm>
            <a:off x="444500" y="3392025"/>
            <a:ext cx="5655000" cy="12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t/>
            </a:r>
            <a:endParaRPr b="1" i="0" sz="7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91" name="Google Shape;29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225" y="6024450"/>
            <a:ext cx="1689751" cy="168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32923" y="6699462"/>
            <a:ext cx="2053250" cy="60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0"/>
          <p:cNvPicPr preferRelativeResize="0"/>
          <p:nvPr/>
        </p:nvPicPr>
        <p:blipFill rotWithShape="1">
          <a:blip r:embed="rId5">
            <a:alphaModFix/>
          </a:blip>
          <a:srcRect b="8581" l="31511" r="6355" t="8581"/>
          <a:stretch/>
        </p:blipFill>
        <p:spPr>
          <a:xfrm>
            <a:off x="8607975" y="-515425"/>
            <a:ext cx="6674100" cy="6674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94" name="Google Shape;294;p20"/>
          <p:cNvGrpSpPr/>
          <p:nvPr/>
        </p:nvGrpSpPr>
        <p:grpSpPr>
          <a:xfrm>
            <a:off x="8532151" y="-573452"/>
            <a:ext cx="6673356" cy="5899957"/>
            <a:chOff x="6540557" y="582060"/>
            <a:chExt cx="6896100" cy="6096886"/>
          </a:xfrm>
        </p:grpSpPr>
        <p:sp>
          <p:nvSpPr>
            <p:cNvPr id="295" name="Google Shape;295;p20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p20"/>
          <p:cNvSpPr txBox="1"/>
          <p:nvPr>
            <p:ph type="title"/>
          </p:nvPr>
        </p:nvSpPr>
        <p:spPr>
          <a:xfrm>
            <a:off x="412500" y="1514950"/>
            <a:ext cx="10488900" cy="9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 </a:t>
            </a: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0" i="0" sz="60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8" name="Google Shape;298;p20"/>
          <p:cNvSpPr/>
          <p:nvPr/>
        </p:nvSpPr>
        <p:spPr>
          <a:xfrm>
            <a:off x="412500" y="3885263"/>
            <a:ext cx="8807700" cy="20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Promote best practice, solutions policy research of NCD financing </a:t>
            </a:r>
            <a:br>
              <a:rPr b="1" i="0" lang="es-E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s-E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 national and regional levels.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0"/>
          <p:cNvSpPr txBox="1"/>
          <p:nvPr/>
        </p:nvSpPr>
        <p:spPr>
          <a:xfrm rot="-360257">
            <a:off x="7559171" y="2064765"/>
            <a:ext cx="3045809" cy="1604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"/>
              <a:buNone/>
            </a:pPr>
            <a:r>
              <a:rPr b="0" i="0" lang="es-ES" sz="108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people</a:t>
            </a:r>
            <a:endParaRPr b="0" i="0" sz="108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300" name="Google Shape;300;p20"/>
          <p:cNvSpPr/>
          <p:nvPr/>
        </p:nvSpPr>
        <p:spPr>
          <a:xfrm>
            <a:off x="336300" y="1125925"/>
            <a:ext cx="91389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54000" spcFirstLastPara="1" rIns="18000" wrap="square" tIns="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GOVERNMENTS: HERE’S HOW YOU CAN</a:t>
            </a:r>
            <a:endParaRPr b="1" i="0" sz="28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0"/>
          <p:cNvSpPr txBox="1"/>
          <p:nvPr/>
        </p:nvSpPr>
        <p:spPr>
          <a:xfrm>
            <a:off x="9446300" y="6828750"/>
            <a:ext cx="2238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0"/>
          <p:cNvSpPr/>
          <p:nvPr/>
        </p:nvSpPr>
        <p:spPr>
          <a:xfrm>
            <a:off x="1968200" y="641030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/>
          <p:nvPr/>
        </p:nvSpPr>
        <p:spPr>
          <a:xfrm>
            <a:off x="485000" y="431125"/>
            <a:ext cx="748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TIPS FOR HOW TO EDIT THE TEMPLATES </a:t>
            </a:r>
            <a:endParaRPr b="0" i="0" sz="14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583525" y="1108925"/>
            <a:ext cx="5205300" cy="75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C646"/>
              </a:buClr>
              <a:buSzPts val="1600"/>
              <a:buFont typeface="Arial"/>
              <a:buAutoNum type="arabicPeriod"/>
            </a:pP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Go to the menu bar above &amp; locate 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 b="1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C646"/>
              </a:buClr>
              <a:buSzPts val="1600"/>
              <a:buFont typeface="Arial"/>
              <a:buAutoNum type="arabicPeriod"/>
            </a:pP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 select 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‘Make a copy’. 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This will open another window or tab. Please save the file in a name of your choice i.e. Act on NCDs Banner [organisation name]</a:t>
            </a:r>
            <a:endParaRPr b="0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C646"/>
              </a:buClr>
              <a:buSzPts val="1600"/>
              <a:buFont typeface="Arial"/>
              <a:buAutoNum type="arabicPeriod"/>
            </a:pP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Edit the templates directly 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in your own copy on google drive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C646"/>
              </a:buClr>
              <a:buSzPts val="1600"/>
              <a:buFont typeface="Arial"/>
              <a:buAutoNum type="arabicPeriod"/>
            </a:pP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Add your organisation’s logo </a:t>
            </a:r>
            <a:b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INSERT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 image where the placement is indicated and delete the “Place your logo here” </a:t>
            </a:r>
            <a:b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B. Select the placement graphic and choose 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REPLACE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 image from the 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FORMAT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 menu.  </a:t>
            </a:r>
            <a:b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C. COLORIZED the image</a:t>
            </a:r>
            <a:b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To adjust image size select and drag the blue corners of the blue selection box. To adjust cropping double-click the image and use the black bounding box. This method can also be used to replace other images.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C646"/>
              </a:buClr>
              <a:buSzPts val="1600"/>
              <a:buFont typeface="Arial"/>
              <a:buAutoNum type="arabicPeriod"/>
            </a:pP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Once finished, select the slide you want to use, go to 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FILE 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in the menu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and download to your computer as a 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JPG 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or take and save a screen shot.</a:t>
            </a:r>
            <a:endParaRPr b="0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0725" y="1019067"/>
            <a:ext cx="1916000" cy="179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/>
          <p:nvPr/>
        </p:nvSpPr>
        <p:spPr>
          <a:xfrm>
            <a:off x="7152150" y="383473"/>
            <a:ext cx="623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9300" lIns="129300" spcFirstLastPara="1" rIns="129300" wrap="square" tIns="129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24526" y="1019075"/>
            <a:ext cx="1664005" cy="17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 txBox="1"/>
          <p:nvPr/>
        </p:nvSpPr>
        <p:spPr>
          <a:xfrm>
            <a:off x="9344675" y="383473"/>
            <a:ext cx="623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9300" lIns="129300" spcFirstLastPara="1" rIns="129300" wrap="square" tIns="129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5">
            <a:alphaModFix/>
          </a:blip>
          <a:srcRect b="0" l="0" r="3193" t="0"/>
          <a:stretch/>
        </p:blipFill>
        <p:spPr>
          <a:xfrm>
            <a:off x="7152149" y="3246692"/>
            <a:ext cx="1580112" cy="436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26;p2"/>
          <p:cNvGrpSpPr/>
          <p:nvPr/>
        </p:nvGrpSpPr>
        <p:grpSpPr>
          <a:xfrm>
            <a:off x="9038297" y="3090549"/>
            <a:ext cx="2632505" cy="592552"/>
            <a:chOff x="5104875" y="4795450"/>
            <a:chExt cx="2830650" cy="695076"/>
          </a:xfrm>
        </p:grpSpPr>
        <p:pic>
          <p:nvPicPr>
            <p:cNvPr id="27" name="Google Shape;27;p2"/>
            <p:cNvPicPr preferRelativeResize="0"/>
            <p:nvPr/>
          </p:nvPicPr>
          <p:blipFill rotWithShape="1">
            <a:blip r:embed="rId6">
              <a:alphaModFix/>
            </a:blip>
            <a:srcRect b="0" l="2229" r="0" t="8137"/>
            <a:stretch/>
          </p:blipFill>
          <p:spPr>
            <a:xfrm>
              <a:off x="5104875" y="5020026"/>
              <a:ext cx="2830650" cy="47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104875" y="4795450"/>
              <a:ext cx="1780564" cy="224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Google Shape;29;p2"/>
          <p:cNvSpPr txBox="1"/>
          <p:nvPr/>
        </p:nvSpPr>
        <p:spPr>
          <a:xfrm>
            <a:off x="6439325" y="3057723"/>
            <a:ext cx="623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9300" lIns="129300" spcFirstLastPara="1" rIns="129300" wrap="square" tIns="129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 txBox="1"/>
          <p:nvPr/>
        </p:nvSpPr>
        <p:spPr>
          <a:xfrm>
            <a:off x="11729275" y="383473"/>
            <a:ext cx="623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9300" lIns="129300" spcFirstLastPara="1" rIns="129300" wrap="square" tIns="129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32900" y="1019075"/>
            <a:ext cx="2413645" cy="17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 rotWithShape="1">
          <a:blip r:embed="rId9">
            <a:alphaModFix/>
          </a:blip>
          <a:srcRect b="13717" l="56633" r="111" t="18768"/>
          <a:stretch/>
        </p:blipFill>
        <p:spPr>
          <a:xfrm>
            <a:off x="7152150" y="3878149"/>
            <a:ext cx="2733025" cy="203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 rotWithShape="1">
          <a:blip r:embed="rId10">
            <a:alphaModFix/>
          </a:blip>
          <a:srcRect b="2148" l="31082" r="0" t="-2150"/>
          <a:stretch/>
        </p:blipFill>
        <p:spPr>
          <a:xfrm>
            <a:off x="10055600" y="3847025"/>
            <a:ext cx="2774825" cy="206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"/>
          <p:cNvSpPr txBox="1"/>
          <p:nvPr/>
        </p:nvSpPr>
        <p:spPr>
          <a:xfrm>
            <a:off x="6283200" y="5981023"/>
            <a:ext cx="623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9300" lIns="129300" spcFirstLastPara="1" rIns="129300" wrap="square" tIns="129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2"/>
          <p:cNvPicPr preferRelativeResize="0"/>
          <p:nvPr/>
        </p:nvPicPr>
        <p:blipFill rotWithShape="1">
          <a:blip r:embed="rId11">
            <a:alphaModFix/>
          </a:blip>
          <a:srcRect b="39309" l="0" r="44867" t="0"/>
          <a:stretch/>
        </p:blipFill>
        <p:spPr>
          <a:xfrm>
            <a:off x="7152150" y="6108075"/>
            <a:ext cx="2947727" cy="169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44574" y="4139473"/>
            <a:ext cx="1464800" cy="43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"/>
          <p:cNvSpPr/>
          <p:nvPr/>
        </p:nvSpPr>
        <p:spPr>
          <a:xfrm>
            <a:off x="8640275" y="4856350"/>
            <a:ext cx="956700" cy="13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C6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"/>
          <p:cNvPicPr preferRelativeResize="0"/>
          <p:nvPr/>
        </p:nvPicPr>
        <p:blipFill rotWithShape="1">
          <a:blip r:embed="rId3">
            <a:alphaModFix/>
          </a:blip>
          <a:srcRect b="0" l="29515" r="29515" t="0"/>
          <a:stretch/>
        </p:blipFill>
        <p:spPr>
          <a:xfrm>
            <a:off x="7583556" y="-37125"/>
            <a:ext cx="7896300" cy="789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" name="Google Shape;43;p3"/>
          <p:cNvSpPr txBox="1"/>
          <p:nvPr/>
        </p:nvSpPr>
        <p:spPr>
          <a:xfrm>
            <a:off x="444500" y="3954001"/>
            <a:ext cx="8041200" cy="1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Arial"/>
              <a:buNone/>
            </a:pPr>
            <a:r>
              <a:rPr b="1" i="0" lang="es-ES" sz="9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1" i="0" sz="9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44" name="Google Shape;44;p3"/>
          <p:cNvGrpSpPr/>
          <p:nvPr/>
        </p:nvGrpSpPr>
        <p:grpSpPr>
          <a:xfrm>
            <a:off x="7583451" y="99306"/>
            <a:ext cx="7896035" cy="6980936"/>
            <a:chOff x="6540557" y="582060"/>
            <a:chExt cx="6896100" cy="6096887"/>
          </a:xfrm>
        </p:grpSpPr>
        <p:sp>
          <p:nvSpPr>
            <p:cNvPr id="45" name="Google Shape;45;p3"/>
            <p:cNvSpPr/>
            <p:nvPr/>
          </p:nvSpPr>
          <p:spPr>
            <a:xfrm>
              <a:off x="7908505" y="4598687"/>
              <a:ext cx="4159885" cy="2080260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Google Shape;47;p3"/>
          <p:cNvSpPr txBox="1"/>
          <p:nvPr/>
        </p:nvSpPr>
        <p:spPr>
          <a:xfrm rot="-599964">
            <a:off x="6536370" y="3735828"/>
            <a:ext cx="3246414" cy="1782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1" i="0" lang="es-ES" sz="120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people</a:t>
            </a:r>
            <a:endParaRPr b="0" i="0" sz="120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25" y="-37125"/>
            <a:ext cx="3267174" cy="326717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"/>
          <p:cNvSpPr txBox="1"/>
          <p:nvPr>
            <p:ph type="title"/>
          </p:nvPr>
        </p:nvSpPr>
        <p:spPr>
          <a:xfrm>
            <a:off x="444500" y="3015221"/>
            <a:ext cx="83271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s-ES" sz="8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8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1" name="Google Shape;5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5"/>
          <p:cNvPicPr preferRelativeResize="0"/>
          <p:nvPr/>
        </p:nvPicPr>
        <p:blipFill rotWithShape="1">
          <a:blip r:embed="rId3">
            <a:alphaModFix/>
          </a:blip>
          <a:srcRect b="601" l="1176" r="43069" t="15742"/>
          <a:stretch/>
        </p:blipFill>
        <p:spPr>
          <a:xfrm>
            <a:off x="7583319" y="3965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" name="Google Shape;58;p5"/>
          <p:cNvSpPr txBox="1"/>
          <p:nvPr/>
        </p:nvSpPr>
        <p:spPr>
          <a:xfrm>
            <a:off x="444500" y="3954001"/>
            <a:ext cx="8041200" cy="1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Arial"/>
              <a:buNone/>
            </a:pPr>
            <a:r>
              <a:rPr b="1" i="0" lang="es-ES" sz="9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1" i="0" sz="9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59" name="Google Shape;59;p5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60" name="Google Shape;60;p5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5"/>
          <p:cNvSpPr txBox="1"/>
          <p:nvPr/>
        </p:nvSpPr>
        <p:spPr>
          <a:xfrm rot="-600112">
            <a:off x="6187794" y="3910645"/>
            <a:ext cx="7159712" cy="14853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s-ES" sz="100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 health systems</a:t>
            </a:r>
            <a:endParaRPr b="0" i="0" sz="100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3" name="Google Shape;6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25" y="-37125"/>
            <a:ext cx="3267174" cy="326717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5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5"/>
          <p:cNvSpPr txBox="1"/>
          <p:nvPr>
            <p:ph type="title"/>
          </p:nvPr>
        </p:nvSpPr>
        <p:spPr>
          <a:xfrm>
            <a:off x="444500" y="3015221"/>
            <a:ext cx="83271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s-ES" sz="8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8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6" name="Google Shape;6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5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6"/>
          <p:cNvPicPr preferRelativeResize="0"/>
          <p:nvPr/>
        </p:nvPicPr>
        <p:blipFill rotWithShape="1">
          <a:blip r:embed="rId3">
            <a:alphaModFix/>
          </a:blip>
          <a:srcRect b="2899" l="31858" r="11891" t="-2899"/>
          <a:stretch/>
        </p:blipFill>
        <p:spPr>
          <a:xfrm>
            <a:off x="7583306" y="3965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3" name="Google Shape;73;p6"/>
          <p:cNvSpPr txBox="1"/>
          <p:nvPr/>
        </p:nvSpPr>
        <p:spPr>
          <a:xfrm>
            <a:off x="444500" y="3954001"/>
            <a:ext cx="8041200" cy="1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Arial"/>
              <a:buNone/>
            </a:pPr>
            <a:r>
              <a:rPr b="1" i="0" lang="es-ES" sz="9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1" i="0" sz="9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74" name="Google Shape;74;p6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75" name="Google Shape;75;p6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7" name="Google Shape;7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25" y="-37125"/>
            <a:ext cx="3267174" cy="326717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6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6"/>
          <p:cNvSpPr txBox="1"/>
          <p:nvPr>
            <p:ph type="title"/>
          </p:nvPr>
        </p:nvSpPr>
        <p:spPr>
          <a:xfrm>
            <a:off x="444500" y="3015221"/>
            <a:ext cx="83271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s-ES" sz="8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8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80" name="Google Shape;8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6"/>
          <p:cNvSpPr txBox="1"/>
          <p:nvPr/>
        </p:nvSpPr>
        <p:spPr>
          <a:xfrm rot="-600112">
            <a:off x="6187794" y="3910645"/>
            <a:ext cx="7159712" cy="14853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s-ES" sz="100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 health systems</a:t>
            </a:r>
            <a:endParaRPr b="0" i="0" sz="100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2" name="Google Shape;82;p6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7"/>
          <p:cNvPicPr preferRelativeResize="0"/>
          <p:nvPr/>
        </p:nvPicPr>
        <p:blipFill rotWithShape="1">
          <a:blip r:embed="rId3">
            <a:alphaModFix/>
          </a:blip>
          <a:srcRect b="3498" l="34604" r="-1252" t="-3500"/>
          <a:stretch/>
        </p:blipFill>
        <p:spPr>
          <a:xfrm>
            <a:off x="7583556" y="-37125"/>
            <a:ext cx="7896300" cy="789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8" name="Google Shape;88;p7"/>
          <p:cNvSpPr txBox="1"/>
          <p:nvPr/>
        </p:nvSpPr>
        <p:spPr>
          <a:xfrm>
            <a:off x="444500" y="3954001"/>
            <a:ext cx="8041200" cy="1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Arial"/>
              <a:buNone/>
            </a:pPr>
            <a:r>
              <a:rPr b="1" i="0" lang="es-ES" sz="9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1" i="0" sz="9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89" name="Google Shape;89;p7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90" name="Google Shape;90;p7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7"/>
          <p:cNvSpPr txBox="1"/>
          <p:nvPr/>
        </p:nvSpPr>
        <p:spPr>
          <a:xfrm rot="-599812">
            <a:off x="6504436" y="3673630"/>
            <a:ext cx="6634429" cy="16338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0"/>
              <a:buFont typeface="Arial"/>
              <a:buNone/>
            </a:pPr>
            <a:r>
              <a:rPr b="0" i="0" lang="es-ES" sz="95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health workers</a:t>
            </a:r>
            <a:r>
              <a:rPr b="0" i="0" lang="es-ES" sz="110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</a:t>
            </a:r>
            <a:endParaRPr b="0" i="0" sz="110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93" name="Google Shape;9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25" y="-37125"/>
            <a:ext cx="3267174" cy="326717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7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7"/>
          <p:cNvSpPr txBox="1"/>
          <p:nvPr>
            <p:ph type="title"/>
          </p:nvPr>
        </p:nvSpPr>
        <p:spPr>
          <a:xfrm>
            <a:off x="444500" y="3015221"/>
            <a:ext cx="83271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s-ES" sz="8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8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6" name="Google Shape;9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7"/>
          <p:cNvSpPr/>
          <p:nvPr/>
        </p:nvSpPr>
        <p:spPr>
          <a:xfrm>
            <a:off x="5600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8"/>
          <p:cNvPicPr preferRelativeResize="0"/>
          <p:nvPr/>
        </p:nvPicPr>
        <p:blipFill rotWithShape="1">
          <a:blip r:embed="rId3">
            <a:alphaModFix/>
          </a:blip>
          <a:srcRect b="3928" l="22503" r="10798" t="-3929"/>
          <a:stretch/>
        </p:blipFill>
        <p:spPr>
          <a:xfrm>
            <a:off x="7583319" y="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3" name="Google Shape;103;p8"/>
          <p:cNvSpPr txBox="1"/>
          <p:nvPr/>
        </p:nvSpPr>
        <p:spPr>
          <a:xfrm>
            <a:off x="444500" y="3954001"/>
            <a:ext cx="8041200" cy="1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Arial"/>
              <a:buNone/>
            </a:pPr>
            <a:r>
              <a:rPr b="1" i="0" lang="es-ES" sz="9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1" i="0" sz="9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104" name="Google Shape;104;p8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05" name="Google Shape;105;p8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7" name="Google Shape;10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25" y="-37125"/>
            <a:ext cx="3267174" cy="326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8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8"/>
          <p:cNvSpPr txBox="1"/>
          <p:nvPr>
            <p:ph type="title"/>
          </p:nvPr>
        </p:nvSpPr>
        <p:spPr>
          <a:xfrm>
            <a:off x="444500" y="3015221"/>
            <a:ext cx="83271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s-ES" sz="8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8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0" name="Google Shape;11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8"/>
          <p:cNvSpPr txBox="1"/>
          <p:nvPr/>
        </p:nvSpPr>
        <p:spPr>
          <a:xfrm rot="-599801">
            <a:off x="6195766" y="3781767"/>
            <a:ext cx="7144367" cy="16338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Arial"/>
              <a:buNone/>
            </a:pPr>
            <a:r>
              <a:rPr b="0" i="0" lang="es-ES" sz="110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</a:t>
            </a:r>
            <a:r>
              <a:rPr b="0" i="0" lang="es-ES" sz="102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health workers</a:t>
            </a:r>
            <a:r>
              <a:rPr b="0" i="0" lang="es-ES" sz="110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</a:t>
            </a:r>
            <a:endParaRPr b="0" i="0" sz="110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9"/>
          <p:cNvPicPr preferRelativeResize="0"/>
          <p:nvPr/>
        </p:nvPicPr>
        <p:blipFill rotWithShape="1">
          <a:blip r:embed="rId3">
            <a:alphaModFix/>
          </a:blip>
          <a:srcRect b="940" l="29205" r="4144" t="-940"/>
          <a:stretch/>
        </p:blipFill>
        <p:spPr>
          <a:xfrm>
            <a:off x="7610506" y="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8" name="Google Shape;118;p9"/>
          <p:cNvSpPr txBox="1"/>
          <p:nvPr/>
        </p:nvSpPr>
        <p:spPr>
          <a:xfrm>
            <a:off x="444500" y="3954001"/>
            <a:ext cx="8041200" cy="1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Arial"/>
              <a:buNone/>
            </a:pPr>
            <a:r>
              <a:rPr b="1" i="0" lang="es-ES" sz="9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1" i="0" sz="9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119" name="Google Shape;119;p9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20" name="Google Shape;120;p9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9"/>
          <p:cNvSpPr txBox="1"/>
          <p:nvPr/>
        </p:nvSpPr>
        <p:spPr>
          <a:xfrm rot="-599893">
            <a:off x="6150623" y="3696505"/>
            <a:ext cx="7450855" cy="16338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Arial"/>
              <a:buNone/>
            </a:pPr>
            <a:r>
              <a:rPr b="0" i="0" lang="es-ES" sz="110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 young people</a:t>
            </a:r>
            <a:endParaRPr b="0" i="0" sz="110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123" name="Google Shape;12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25" y="-37125"/>
            <a:ext cx="3267174" cy="326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9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9"/>
          <p:cNvSpPr txBox="1"/>
          <p:nvPr>
            <p:ph type="title"/>
          </p:nvPr>
        </p:nvSpPr>
        <p:spPr>
          <a:xfrm>
            <a:off x="444500" y="3008246"/>
            <a:ext cx="83271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s-ES" sz="8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8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26" name="Google Shape;12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9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0"/>
          <p:cNvPicPr preferRelativeResize="0"/>
          <p:nvPr/>
        </p:nvPicPr>
        <p:blipFill rotWithShape="1">
          <a:blip r:embed="rId3">
            <a:alphaModFix/>
          </a:blip>
          <a:srcRect b="0" l="4678" r="28672" t="0"/>
          <a:stretch/>
        </p:blipFill>
        <p:spPr>
          <a:xfrm>
            <a:off x="7583319" y="3965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3" name="Google Shape;133;p10"/>
          <p:cNvSpPr txBox="1"/>
          <p:nvPr/>
        </p:nvSpPr>
        <p:spPr>
          <a:xfrm>
            <a:off x="444500" y="3954001"/>
            <a:ext cx="8041200" cy="1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Arial"/>
              <a:buNone/>
            </a:pPr>
            <a:r>
              <a:rPr b="1" i="0" lang="es-ES" sz="9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PROTECT</a:t>
            </a:r>
            <a:endParaRPr b="1" i="0" sz="9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134" name="Google Shape;134;p10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35" name="Google Shape;135;p10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0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7" name="Google Shape;13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25" y="-37125"/>
            <a:ext cx="3267174" cy="326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0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"/>
          <p:cNvSpPr txBox="1"/>
          <p:nvPr>
            <p:ph type="title"/>
          </p:nvPr>
        </p:nvSpPr>
        <p:spPr>
          <a:xfrm>
            <a:off x="444500" y="3015221"/>
            <a:ext cx="83271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s-ES" sz="85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 TO</a:t>
            </a:r>
            <a:endParaRPr b="0" i="0" sz="8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40" name="Google Shape;14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0"/>
          <p:cNvSpPr txBox="1"/>
          <p:nvPr/>
        </p:nvSpPr>
        <p:spPr>
          <a:xfrm rot="-599893">
            <a:off x="6150623" y="3696505"/>
            <a:ext cx="7450855" cy="16338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Arial"/>
              <a:buNone/>
            </a:pPr>
            <a:r>
              <a:rPr b="0" i="0" lang="es-ES" sz="110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 young people</a:t>
            </a:r>
            <a:endParaRPr b="0" i="0" sz="110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142" name="Google Shape;142;p10"/>
          <p:cNvSpPr/>
          <p:nvPr/>
        </p:nvSpPr>
        <p:spPr>
          <a:xfrm>
            <a:off x="4445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